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0"/>
  </p:notesMasterIdLst>
  <p:sldIdLst>
    <p:sldId id="256" r:id="rId3"/>
    <p:sldId id="260" r:id="rId4"/>
    <p:sldId id="258" r:id="rId5"/>
    <p:sldId id="257" r:id="rId6"/>
    <p:sldId id="264" r:id="rId7"/>
    <p:sldId id="266" r:id="rId8"/>
    <p:sldId id="267" r:id="rId9"/>
    <p:sldId id="265" r:id="rId10"/>
    <p:sldId id="278" r:id="rId11"/>
    <p:sldId id="274" r:id="rId12"/>
    <p:sldId id="259" r:id="rId13"/>
    <p:sldId id="275" r:id="rId14"/>
    <p:sldId id="276" r:id="rId15"/>
    <p:sldId id="280" r:id="rId16"/>
    <p:sldId id="281" r:id="rId17"/>
    <p:sldId id="279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FF00"/>
    <a:srgbClr val="9900CC"/>
    <a:srgbClr val="CC0099"/>
    <a:srgbClr val="CC00CC"/>
    <a:srgbClr val="CC00FF"/>
    <a:srgbClr val="BC149C"/>
    <a:srgbClr val="89C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3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1736A-8CA6-4147-967D-04A2EC53BFAC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73C698-4876-42F0-B623-0842B6D072E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392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210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AEDA7-C0B5-4416-8BBB-3511BEB77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CC598-3D70-4EAB-AA43-2567840391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A7DF2-E0A4-4271-A9E6-31C120553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33417-F3CA-45A5-9023-ED63AFDA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5F697-D10A-41CF-A810-4994CCF0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036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FB293-80ED-478E-8E87-D0611C028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5C6F97-5F4E-4224-BFCE-F7C0012AD4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643FC-DA88-49FD-8791-F1DC852C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7676A-F0BA-48B0-A02A-A7C5517E1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E179AF-A5B5-4927-B081-BA6B24F51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99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E7491D-AB18-4B29-B8B7-F78EC10349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FA6994-2338-4566-806D-8A7267BAF1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B93C8-898A-40EE-ACAA-A0F73E419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A0EA1-2969-4875-ADAB-A54BD30A4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0B137D-D3AE-4456-988B-74F55E708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51349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143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238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8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6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06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31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2369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78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5E71C-D626-4B1A-82F6-AA6481C4E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D1ED2-5696-4476-BBDA-4507D1ECB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BEC0F6-2111-49B6-BAB8-2165540C9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CBF14-D731-4F06-B254-5F0D1A324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F4CD8-F210-4C96-A992-BE0AAB8F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50785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455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201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2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ADBC6-11CE-4DC6-91D6-6CE1D156D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2D3DA-824A-4F93-8D8E-6AAEEAE2A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3BB9A-BBBD-4490-A086-1BCD18314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3DCB6-ABD4-4984-815F-FC5AAAD7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9C587F-E924-40C4-82B4-D40E6D4F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91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4C710-565F-42A5-87D6-153F696E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5E0F1-7AE3-46C6-8600-3D953E6F1C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2C58E1-30A2-4C6E-B6DD-B696131E5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3BC9E-8A72-4FC2-9BA6-A95D97FD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E1268F-7C4C-4B86-ABE2-6011E64D2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EC65AF-BA52-468B-AA75-C7BBFA20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37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F16E5-1060-45CA-8482-33CF8252B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9C0C4-12FE-4661-B6EC-A9047AD2F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91DE0B-4E0F-4F2E-B630-6CF4DD310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FA0F22-8409-4971-9434-D98C11C35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40FC5-6214-4D03-91D6-3411EF0DC1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4693A1-EBBF-4242-B14B-B9BC7DE7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9A908B-A399-4B6B-B3BD-ADCE81191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AFF5E3-81CF-4157-B81E-EA6ED6FC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67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086D-D3E7-4A39-9114-4D273821D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9280EB-A0E3-4B3B-AB9D-FDEF103B8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3FD04-0CFE-455E-9435-5B2FF008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212AB2-B7EF-439D-A569-3A6AEB51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31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F80E4A-6A5D-4BB9-87AF-314D332D1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14DF12-57E3-43B8-97B8-12E31D626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6957D-ABF3-4815-BA7E-0E40E7649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49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39E6-8A64-41C7-B808-8606BAF5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4F430-407C-40AC-A4CF-04E99443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F20F2-473C-4A47-8793-A466443FB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811C8-7303-43A4-A87F-9C3C9C8CA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90A78C-CC56-48C0-8F34-7D818799E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BECF1D-DCB6-40A7-9614-38ABD0BB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9934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F9801-B315-4116-BB8C-42AE449CA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58C601-3A0A-41EB-8054-E866312756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946941-49CC-432A-A1D6-4D75920C8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83522-811D-4BE2-9AF0-972EB094A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33A1A8-B720-4814-BF99-EB3FB220C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B11D91-2D98-436B-B637-E9BA3FF05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6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D043DA-304C-444A-BB5C-B3721EA7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DDC872-539F-4067-B254-62A0AD992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A8CD1-D822-4128-837B-DE5E43EF8A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67D653-44E7-4599-ABA2-3EEAA4AB464B}" type="datetimeFigureOut">
              <a:rPr lang="en-IN" smtClean="0"/>
              <a:t>19-09-2022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CCC1E-557E-4DF5-B562-816EB547F0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8D11D-5457-4F5E-8D3B-BCC724D53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A9278-BBD4-470D-9113-BC28D11F22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135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B2B19-B644-4BD0-AAC4-90F840E3B1C8}" type="datetimeFigureOut">
              <a:rPr lang="en-US" smtClean="0"/>
              <a:t>19-Sep-22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26037-912A-47CB-AD2C-75EC53FBF9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034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3.jpg"/><Relationship Id="rId16" Type="http://schemas.openxmlformats.org/officeDocument/2006/relationships/image" Target="../media/image2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ABAB373C-B42C-459F-BDEC-B4AD3DED13FF}"/>
              </a:ext>
            </a:extLst>
          </p:cNvPr>
          <p:cNvSpPr txBox="1">
            <a:spLocks/>
          </p:cNvSpPr>
          <p:nvPr/>
        </p:nvSpPr>
        <p:spPr>
          <a:xfrm>
            <a:off x="1910080" y="2550159"/>
            <a:ext cx="8031480" cy="31289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Lucida Calligraphy" panose="03010101010101010101" pitchFamily="66" charset="0"/>
            </a:endParaRPr>
          </a:p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Welcome To Our Presentation </a:t>
            </a:r>
          </a:p>
          <a:p>
            <a: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On</a:t>
            </a:r>
          </a:p>
          <a:p>
            <a:endParaRPr lang="en-US" dirty="0">
              <a:latin typeface="Lucida Calligraphy" panose="03010101010101010101" pitchFamily="66" charset="0"/>
            </a:endParaRPr>
          </a:p>
          <a:p>
            <a:r>
              <a:rPr lang="en-US" sz="3500" dirty="0">
                <a:solidFill>
                  <a:srgbClr val="FF0000"/>
                </a:solidFill>
                <a:latin typeface="Lucida Calligraphy" panose="03010101010101010101" pitchFamily="66" charset="0"/>
              </a:rPr>
              <a:t>“ </a:t>
            </a:r>
            <a:r>
              <a:rPr lang="en-US" sz="3500" b="1" dirty="0">
                <a:solidFill>
                  <a:srgbClr val="FF0000"/>
                </a:solidFill>
                <a:latin typeface="Lucida Calligraphy" panose="03010101010101010101" pitchFamily="66" charset="0"/>
              </a:rPr>
              <a:t>FACIAL RECOGNITIONS </a:t>
            </a:r>
            <a:r>
              <a:rPr lang="en-US" sz="3500" dirty="0">
                <a:solidFill>
                  <a:srgbClr val="FF0000"/>
                </a:solidFill>
                <a:latin typeface="Lucida Calligraphy" panose="03010101010101010101" pitchFamily="66" charset="0"/>
              </a:rPr>
              <a:t>”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559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3798277" cy="6858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145368" y="2020007"/>
            <a:ext cx="3465340" cy="15478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First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013461-7296-4C9C-8A9C-0CE0436462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629" y="1008104"/>
            <a:ext cx="8113003" cy="48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417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92" y="0"/>
            <a:ext cx="3915508" cy="6858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8401930" y="2180493"/>
            <a:ext cx="3664632" cy="1695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>
                <a:solidFill>
                  <a:schemeClr val="bg1"/>
                </a:solidFill>
                <a:latin typeface="Tw Cen MT" panose="020B0602020104020603" pitchFamily="34" charset="0"/>
              </a:rPr>
              <a:t>Login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78FF0-B146-4553-8664-E1C56731E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8" y="1056321"/>
            <a:ext cx="8007763" cy="45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69215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3798277" cy="6858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145368" y="2020007"/>
            <a:ext cx="3465340" cy="15478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bg1"/>
                </a:solidFill>
                <a:latin typeface="Tw Cen MT" panose="020B0602020104020603" pitchFamily="34" charset="0"/>
              </a:rPr>
              <a:t>Dashboard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C8028A-3035-43AB-B2F0-37C2646C5A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45" y="1393471"/>
            <a:ext cx="8102987" cy="407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474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92" y="0"/>
            <a:ext cx="3915508" cy="6858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8401930" y="2180493"/>
            <a:ext cx="3664632" cy="1695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>
                <a:solidFill>
                  <a:schemeClr val="bg1"/>
                </a:solidFill>
                <a:latin typeface="Tw Cen MT" panose="020B0602020104020603" pitchFamily="34" charset="0"/>
              </a:rPr>
              <a:t>Admin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198055-1F02-46F3-A899-56D1405C6C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51" y="1398787"/>
            <a:ext cx="7882503" cy="406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5518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5072" y="1728686"/>
            <a:ext cx="9021856" cy="24423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u="sng" dirty="0">
                <a:solidFill>
                  <a:schemeClr val="bg1"/>
                </a:solidFill>
                <a:latin typeface="Algerian" panose="04020705040A02060702" pitchFamily="82" charset="0"/>
              </a:rPr>
              <a:t>Face recognition</a:t>
            </a:r>
            <a:br>
              <a:rPr lang="en-US" sz="5400" u="sng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5400" u="sng" dirty="0">
                <a:solidFill>
                  <a:schemeClr val="bg1"/>
                </a:solidFill>
                <a:latin typeface="Algerian" panose="04020705040A02060702" pitchFamily="82" charset="0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30351325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492" y="0"/>
            <a:ext cx="3915508" cy="6858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8401930" y="2180493"/>
            <a:ext cx="3664632" cy="16954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>
                <a:solidFill>
                  <a:schemeClr val="bg1"/>
                </a:solidFill>
                <a:latin typeface="Tw Cen MT" panose="020B0602020104020603" pitchFamily="34" charset="0"/>
              </a:rPr>
              <a:t>Login Page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9EF819-7C82-49D5-AA0B-DC88B2062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8" y="1047092"/>
            <a:ext cx="8025616" cy="47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16552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3798277" cy="6858000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 txBox="1">
            <a:spLocks/>
          </p:cNvSpPr>
          <p:nvPr/>
        </p:nvSpPr>
        <p:spPr>
          <a:xfrm>
            <a:off x="0" y="1014985"/>
            <a:ext cx="3652909" cy="29368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b="1" dirty="0">
                <a:solidFill>
                  <a:schemeClr val="bg1"/>
                </a:solidFill>
                <a:latin typeface="Tw Cen MT" panose="020B0602020104020603" pitchFamily="34" charset="0"/>
              </a:rPr>
              <a:t>Taking Attendance Through Face Recognition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C4D64-9622-4BA6-8F5C-F171C7603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643" y="1307507"/>
            <a:ext cx="8148112" cy="424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997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0D4F7E-6ACE-4B3A-B4A0-C698A210038C}"/>
              </a:ext>
            </a:extLst>
          </p:cNvPr>
          <p:cNvSpPr/>
          <p:nvPr/>
        </p:nvSpPr>
        <p:spPr>
          <a:xfrm>
            <a:off x="1524000" y="6002"/>
            <a:ext cx="413498" cy="6845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5E040-5DC4-4E0E-A40F-48628837DCDE}"/>
              </a:ext>
            </a:extLst>
          </p:cNvPr>
          <p:cNvSpPr/>
          <p:nvPr/>
        </p:nvSpPr>
        <p:spPr>
          <a:xfrm>
            <a:off x="1937497" y="6002"/>
            <a:ext cx="3139826" cy="6845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39F18FD-3C68-443D-ADB1-65DAD1FA7419}"/>
              </a:ext>
            </a:extLst>
          </p:cNvPr>
          <p:cNvSpPr/>
          <p:nvPr/>
        </p:nvSpPr>
        <p:spPr>
          <a:xfrm>
            <a:off x="5077323" y="6002"/>
            <a:ext cx="413498" cy="6845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5CBE37-D072-4AA2-AD69-79ADD7C5B5A4}"/>
              </a:ext>
            </a:extLst>
          </p:cNvPr>
          <p:cNvGrpSpPr/>
          <p:nvPr/>
        </p:nvGrpSpPr>
        <p:grpSpPr>
          <a:xfrm>
            <a:off x="5721292" y="310393"/>
            <a:ext cx="6040073" cy="5410780"/>
            <a:chOff x="5764140" y="1122623"/>
            <a:chExt cx="5522591" cy="432444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8B22207-15A0-44BD-9298-42E3852ACF02}"/>
                </a:ext>
              </a:extLst>
            </p:cNvPr>
            <p:cNvSpPr txBox="1"/>
            <p:nvPr/>
          </p:nvSpPr>
          <p:spPr>
            <a:xfrm>
              <a:off x="5764140" y="1511331"/>
              <a:ext cx="5522591" cy="39357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14313" indent="-214313" defTabSz="4572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Georgia Pro Light" panose="02040302050405020303" pitchFamily="18" charset="0"/>
                </a:rPr>
                <a:t>Smart attendance management system is designed to solve the issues of existing</a:t>
              </a:r>
            </a:p>
            <a:p>
              <a:pPr marL="214313" indent="-214313" defTabSz="4572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Georgia Pro Light" panose="02040302050405020303" pitchFamily="18" charset="0"/>
                </a:rPr>
                <a:t>manual systems. We have used face recognition concept to mark the attendance of</a:t>
              </a:r>
            </a:p>
            <a:p>
              <a:pPr marL="214313" indent="-214313" defTabSz="4572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Georgia Pro Light" panose="02040302050405020303" pitchFamily="18" charset="0"/>
                </a:rPr>
                <a:t>student and make the system better. In future this system need be improved</a:t>
              </a:r>
            </a:p>
            <a:p>
              <a:pPr marL="214313" indent="-214313" defTabSz="4572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Georgia Pro Light" panose="02040302050405020303" pitchFamily="18" charset="0"/>
                </a:rPr>
                <a:t>because these system sometimes fails to recognize students from some distance,</a:t>
              </a:r>
            </a:p>
            <a:p>
              <a:pPr marL="214313" indent="-214313" defTabSz="4572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Georgia Pro Light" panose="02040302050405020303" pitchFamily="18" charset="0"/>
                </a:rPr>
                <a:t>also we have some processing limitation, working with a system of high processing</a:t>
              </a:r>
            </a:p>
            <a:p>
              <a:pPr marL="214313" indent="-214313" defTabSz="4572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Georgia Pro Light" panose="02040302050405020303" pitchFamily="18" charset="0"/>
                </a:rPr>
                <a:t>may result even better performance of this system.</a:t>
              </a:r>
            </a:p>
            <a:p>
              <a:pPr marL="214313" indent="-214313" defTabSz="45720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prstClr val="black"/>
                </a:solidFill>
                <a:latin typeface="Georgia Pro Light" panose="02040302050405020303" pitchFamily="18" charset="0"/>
              </a:endParaRPr>
            </a:p>
            <a:p>
              <a:pPr defTabSz="457200"/>
              <a:r>
                <a:rPr lang="en-US" sz="1600" dirty="0">
                  <a:solidFill>
                    <a:prstClr val="black"/>
                  </a:solidFill>
                  <a:latin typeface="Georgia Pro Light" panose="02040302050405020303" pitchFamily="18" charset="0"/>
                </a:rPr>
                <a:t>Future Scope</a:t>
              </a:r>
            </a:p>
            <a:p>
              <a:pPr marL="171450" indent="-171450" defTabSz="4572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Georgia Pro Light" panose="02040302050405020303" pitchFamily="18" charset="0"/>
                </a:rPr>
                <a:t>SURVIALANCE </a:t>
              </a:r>
            </a:p>
            <a:p>
              <a:pPr marL="171450" indent="-171450" defTabSz="4572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Georgia Pro Light" panose="02040302050405020303" pitchFamily="18" charset="0"/>
                </a:rPr>
                <a:t>TRACKING PURPOSE</a:t>
              </a:r>
            </a:p>
            <a:p>
              <a:pPr marL="171450" indent="-171450" defTabSz="457200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prstClr val="black"/>
                  </a:solidFill>
                  <a:latin typeface="Georgia Pro Light" panose="02040302050405020303" pitchFamily="18" charset="0"/>
                </a:rPr>
                <a:t>ATTENDANCE MANGEMENT OF VARIOUS ORGANISATION LIKE SCHOOLS,CORPORATE OFFICES, EDUCATIONAL INSTITUITIONS, HOSPITALS ETC.</a:t>
              </a:r>
            </a:p>
            <a:p>
              <a:pPr marL="171450" indent="-171450" defTabSz="45720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prstClr val="black"/>
                </a:solidFill>
                <a:latin typeface="Georgia Pro Light" panose="02040302050405020303" pitchFamily="18" charset="0"/>
              </a:endParaRPr>
            </a:p>
            <a:p>
              <a:pPr marL="171450" indent="-171450" defTabSz="457200">
                <a:buFont typeface="Arial" panose="020B0604020202020204" pitchFamily="34" charset="0"/>
                <a:buChar char="•"/>
              </a:pPr>
              <a:endParaRPr lang="en-US" sz="1600" dirty="0">
                <a:solidFill>
                  <a:prstClr val="black"/>
                </a:solidFill>
                <a:latin typeface="Georgia Pro Light" panose="02040302050405020303" pitchFamily="18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03D7A5C-97B4-40D1-B0AE-52DBB638ECFD}"/>
                </a:ext>
              </a:extLst>
            </p:cNvPr>
            <p:cNvSpPr txBox="1"/>
            <p:nvPr/>
          </p:nvSpPr>
          <p:spPr>
            <a:xfrm>
              <a:off x="5764140" y="1122623"/>
              <a:ext cx="5522591" cy="14759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457200"/>
              <a:r>
                <a:rPr lang="en-US" sz="1200" b="1" dirty="0">
                  <a:solidFill>
                    <a:prstClr val="black"/>
                  </a:solidFill>
                  <a:latin typeface="Georgia" panose="02040502050405020303" pitchFamily="18" charset="0"/>
                </a:rPr>
                <a:t>Conclusion with Future Scope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C0D7F09-2FFA-415A-AD62-5899CBFCC60C}"/>
              </a:ext>
            </a:extLst>
          </p:cNvPr>
          <p:cNvSpPr txBox="1"/>
          <p:nvPr/>
        </p:nvSpPr>
        <p:spPr>
          <a:xfrm>
            <a:off x="2292103" y="2772762"/>
            <a:ext cx="2430617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200"/>
            <a:r>
              <a:rPr lang="en-US" sz="2700" b="1" dirty="0">
                <a:solidFill>
                  <a:prstClr val="white"/>
                </a:solidFill>
                <a:latin typeface="Georgia" panose="02040502050405020303" pitchFamily="18" charset="0"/>
              </a:rPr>
              <a:t>Conclusion with </a:t>
            </a:r>
          </a:p>
          <a:p>
            <a:pPr algn="ctr" defTabSz="457200"/>
            <a:r>
              <a:rPr lang="en-US" sz="2700" b="1" dirty="0">
                <a:solidFill>
                  <a:prstClr val="white"/>
                </a:solidFill>
                <a:latin typeface="Georgia" panose="02040502050405020303" pitchFamily="18" charset="0"/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258793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0BEE7BB6-5E36-4E37-A6FF-8318FEF2DD1F}"/>
              </a:ext>
            </a:extLst>
          </p:cNvPr>
          <p:cNvSpPr txBox="1">
            <a:spLocks/>
          </p:cNvSpPr>
          <p:nvPr/>
        </p:nvSpPr>
        <p:spPr>
          <a:xfrm>
            <a:off x="203200" y="270151"/>
            <a:ext cx="6259832" cy="1188924"/>
          </a:xfrm>
          <a:prstGeom prst="rect">
            <a:avLst/>
          </a:prstGeom>
          <a:blipFill>
            <a:blip r:embed="rId3">
              <a:alphaModFix amt="80000"/>
            </a:blip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27000" h="127000"/>
          </a:sp3d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  <a:latin typeface="Lucida Calligraphy" panose="03010101010101010101" pitchFamily="66" charset="0"/>
            </a:endParaRPr>
          </a:p>
          <a:p>
            <a:pPr marL="0" indent="0" algn="ctr">
              <a:buNone/>
            </a:pPr>
            <a:r>
              <a:rPr lang="en-US" sz="144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Presented By:-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1A603B8-6EA1-46E5-806A-262629517511}"/>
              </a:ext>
            </a:extLst>
          </p:cNvPr>
          <p:cNvGrpSpPr/>
          <p:nvPr/>
        </p:nvGrpSpPr>
        <p:grpSpPr>
          <a:xfrm>
            <a:off x="1276350" y="1562100"/>
            <a:ext cx="1095375" cy="708054"/>
            <a:chOff x="1276350" y="1562100"/>
            <a:chExt cx="1095375" cy="70805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F32F0C6-3CD6-4FB3-9278-706F6A8AF32A}"/>
                </a:ext>
              </a:extLst>
            </p:cNvPr>
            <p:cNvCxnSpPr/>
            <p:nvPr/>
          </p:nvCxnSpPr>
          <p:spPr>
            <a:xfrm>
              <a:off x="1276350" y="1562100"/>
              <a:ext cx="0" cy="547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0A2ADB87-AC9A-45BB-A94B-1EC1FD0BC1C2}"/>
                </a:ext>
              </a:extLst>
            </p:cNvPr>
            <p:cNvSpPr/>
            <p:nvPr/>
          </p:nvSpPr>
          <p:spPr>
            <a:xfrm flipH="1" flipV="1">
              <a:off x="1276350" y="1948479"/>
              <a:ext cx="426718" cy="321675"/>
            </a:xfrm>
            <a:prstGeom prst="arc">
              <a:avLst>
                <a:gd name="adj1" fmla="val 15642045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15A4F91-EE54-48AF-B147-7B8B2959E0DE}"/>
                </a:ext>
              </a:extLst>
            </p:cNvPr>
            <p:cNvCxnSpPr/>
            <p:nvPr/>
          </p:nvCxnSpPr>
          <p:spPr>
            <a:xfrm>
              <a:off x="1489709" y="2270154"/>
              <a:ext cx="8820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28ABFFD-78B6-45B5-A8EB-578FF2A500FA}"/>
              </a:ext>
            </a:extLst>
          </p:cNvPr>
          <p:cNvGrpSpPr/>
          <p:nvPr/>
        </p:nvGrpSpPr>
        <p:grpSpPr>
          <a:xfrm>
            <a:off x="1276350" y="2119312"/>
            <a:ext cx="1095375" cy="875458"/>
            <a:chOff x="1276350" y="1562100"/>
            <a:chExt cx="1095375" cy="91201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6277C40-F7A3-4FED-BC30-F2228A9348ED}"/>
                </a:ext>
              </a:extLst>
            </p:cNvPr>
            <p:cNvCxnSpPr/>
            <p:nvPr/>
          </p:nvCxnSpPr>
          <p:spPr>
            <a:xfrm>
              <a:off x="1276350" y="1562100"/>
              <a:ext cx="0" cy="70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Arc 45">
              <a:extLst>
                <a:ext uri="{FF2B5EF4-FFF2-40B4-BE49-F238E27FC236}">
                  <a16:creationId xmlns:a16="http://schemas.microsoft.com/office/drawing/2014/main" id="{E43F7AA0-555A-4B50-8757-C62B206607EF}"/>
                </a:ext>
              </a:extLst>
            </p:cNvPr>
            <p:cNvSpPr/>
            <p:nvPr/>
          </p:nvSpPr>
          <p:spPr>
            <a:xfrm flipH="1" flipV="1">
              <a:off x="1276350" y="2059781"/>
              <a:ext cx="426718" cy="414337"/>
            </a:xfrm>
            <a:prstGeom prst="arc">
              <a:avLst>
                <a:gd name="adj1" fmla="val 15642045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D1519F2-9CCD-43CF-B09C-0C852854965C}"/>
                </a:ext>
              </a:extLst>
            </p:cNvPr>
            <p:cNvCxnSpPr/>
            <p:nvPr/>
          </p:nvCxnSpPr>
          <p:spPr>
            <a:xfrm>
              <a:off x="1489709" y="2474118"/>
              <a:ext cx="8820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D04EE6-0801-4601-8BA0-AB132EF60723}"/>
              </a:ext>
            </a:extLst>
          </p:cNvPr>
          <p:cNvGrpSpPr/>
          <p:nvPr/>
        </p:nvGrpSpPr>
        <p:grpSpPr>
          <a:xfrm>
            <a:off x="1276350" y="2564926"/>
            <a:ext cx="1095375" cy="1214437"/>
            <a:chOff x="1276350" y="1562100"/>
            <a:chExt cx="1095375" cy="912018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3B9B505-9E4E-4ECE-B321-DA2A7E3C0C19}"/>
                </a:ext>
              </a:extLst>
            </p:cNvPr>
            <p:cNvCxnSpPr/>
            <p:nvPr/>
          </p:nvCxnSpPr>
          <p:spPr>
            <a:xfrm>
              <a:off x="1276350" y="1562100"/>
              <a:ext cx="0" cy="70485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Arc 51">
              <a:extLst>
                <a:ext uri="{FF2B5EF4-FFF2-40B4-BE49-F238E27FC236}">
                  <a16:creationId xmlns:a16="http://schemas.microsoft.com/office/drawing/2014/main" id="{EE85748A-C22D-4E62-B69E-12E7EE74B888}"/>
                </a:ext>
              </a:extLst>
            </p:cNvPr>
            <p:cNvSpPr/>
            <p:nvPr/>
          </p:nvSpPr>
          <p:spPr>
            <a:xfrm flipH="1" flipV="1">
              <a:off x="1276350" y="2059781"/>
              <a:ext cx="426718" cy="414337"/>
            </a:xfrm>
            <a:prstGeom prst="arc">
              <a:avLst>
                <a:gd name="adj1" fmla="val 15642045"/>
                <a:gd name="adj2" fmla="val 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04D09BB-1C35-48D7-A958-9BD0906392EA}"/>
                </a:ext>
              </a:extLst>
            </p:cNvPr>
            <p:cNvCxnSpPr/>
            <p:nvPr/>
          </p:nvCxnSpPr>
          <p:spPr>
            <a:xfrm>
              <a:off x="1489709" y="2474118"/>
              <a:ext cx="8820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FA536CB-621C-34C4-03C6-134A2B5B1B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083" y="2062367"/>
            <a:ext cx="4819650" cy="5619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768479-E301-0B82-FBF9-174B66B20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370" y="2778917"/>
            <a:ext cx="4791075" cy="5524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16476A1-CA61-3A3A-C05F-2BC1867EB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370" y="3503499"/>
            <a:ext cx="4819651" cy="57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840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108BA-83AF-46ED-A135-2F132DE6D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1522990"/>
            <a:ext cx="11830051" cy="520166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scene3d>
            <a:camera prst="orthographicFront"/>
            <a:lightRig rig="threePt" dir="t"/>
          </a:scene3d>
          <a:sp3d>
            <a:bevelT w="63500" h="63500"/>
          </a:sp3d>
        </p:spPr>
        <p:txBody>
          <a:bodyPr anchor="ctr">
            <a:normAutofit/>
          </a:bodyPr>
          <a:lstStyle/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endParaRPr lang="en-US" dirty="0">
              <a:latin typeface="Lucida Calligraphy" panose="03010101010101010101" pitchFamily="66" charset="0"/>
            </a:endParaRPr>
          </a:p>
          <a:p>
            <a:pPr marL="0" indent="0" algn="ctr">
              <a:buNone/>
            </a:pPr>
            <a:endParaRPr lang="en-US" dirty="0">
              <a:latin typeface="Lucida Calligraphy" panose="03010101010101010101" pitchFamily="66" charset="0"/>
            </a:endParaRPr>
          </a:p>
          <a:p>
            <a:pPr marL="0" indent="0" algn="ctr">
              <a:buNone/>
            </a:pPr>
            <a:endParaRPr lang="en-US" dirty="0">
              <a:latin typeface="Lucida Calligraphy" panose="03010101010101010101" pitchFamily="66" charset="0"/>
            </a:endParaRPr>
          </a:p>
          <a:p>
            <a:pPr marL="0" indent="0" algn="ctr">
              <a:buNone/>
            </a:pPr>
            <a:endParaRPr lang="en-US" dirty="0">
              <a:latin typeface="Lucida Calligraphy" panose="03010101010101010101" pitchFamily="66" charset="0"/>
            </a:endParaRPr>
          </a:p>
          <a:p>
            <a:pPr marL="0" indent="0" algn="ctr">
              <a:buNone/>
            </a:pPr>
            <a:r>
              <a:rPr lang="en-US" sz="3200" dirty="0">
                <a:latin typeface="Algerian" panose="04020705040A02060702" pitchFamily="82" charset="0"/>
              </a:rPr>
              <a:t>SOUVIK MONDAL</a:t>
            </a:r>
          </a:p>
          <a:p>
            <a:pPr marL="0" indent="0" algn="ctr">
              <a:buNone/>
            </a:pPr>
            <a:r>
              <a:rPr lang="en-US" sz="3600" dirty="0">
                <a:latin typeface="Algerian" panose="04020705040A02060702" pitchFamily="82" charset="0"/>
              </a:rPr>
              <a:t>Hyland India Hackathon 2022</a:t>
            </a:r>
            <a:br>
              <a:rPr lang="en-US" sz="3600" dirty="0">
                <a:latin typeface="Algerian" panose="04020705040A02060702" pitchFamily="82" charset="0"/>
              </a:rPr>
            </a:br>
            <a:endParaRPr lang="en-US" sz="3600" dirty="0">
              <a:latin typeface="Algerian" panose="04020705040A02060702" pitchFamily="82" charset="0"/>
            </a:endParaRPr>
          </a:p>
          <a:p>
            <a:pPr marL="0" indent="0" algn="ctr">
              <a:buNone/>
            </a:pPr>
            <a:endParaRPr lang="en-IN" dirty="0">
              <a:latin typeface="Lucida Calligraphy" panose="03010101010101010101" pitchFamily="66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338691D-F949-40C7-80EA-F015FEF5602A}"/>
              </a:ext>
            </a:extLst>
          </p:cNvPr>
          <p:cNvSpPr txBox="1">
            <a:spLocks/>
          </p:cNvSpPr>
          <p:nvPr/>
        </p:nvSpPr>
        <p:spPr>
          <a:xfrm>
            <a:off x="228599" y="133350"/>
            <a:ext cx="11830051" cy="1197610"/>
          </a:xfrm>
          <a:prstGeom prst="rect">
            <a:avLst/>
          </a:prstGeom>
          <a:blipFill>
            <a:blip r:embed="rId3">
              <a:alphaModFix amt="80000"/>
            </a:blip>
            <a:tile tx="0" ty="0" sx="100000" sy="100000" flip="none" algn="tl"/>
          </a:blipFill>
          <a:ln>
            <a:noFill/>
          </a:ln>
          <a:scene3d>
            <a:camera prst="orthographicFront"/>
            <a:lightRig rig="threePt" dir="t"/>
          </a:scene3d>
          <a:sp3d>
            <a:bevelT w="127000"/>
          </a:sp3d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Lucida Calligraphy" panose="03010101010101010101" pitchFamily="66" charset="0"/>
              </a:rPr>
              <a:t>Guided By:-</a:t>
            </a:r>
          </a:p>
        </p:txBody>
      </p:sp>
      <p:pic>
        <p:nvPicPr>
          <p:cNvPr id="2" name="Picture 2" descr="Hyland to host high school, college students in Hybrid Hyland Hackathon  April 2-3">
            <a:extLst>
              <a:ext uri="{FF2B5EF4-FFF2-40B4-BE49-F238E27FC236}">
                <a16:creationId xmlns:a16="http://schemas.microsoft.com/office/drawing/2014/main" id="{EE3F5C4A-0828-6F5E-9601-FDE8B32BA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252" y="2288797"/>
            <a:ext cx="5041495" cy="1660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910D0A6-1381-45D4-9B68-369D62BF9075}"/>
              </a:ext>
            </a:extLst>
          </p:cNvPr>
          <p:cNvSpPr/>
          <p:nvPr/>
        </p:nvSpPr>
        <p:spPr>
          <a:xfrm rot="220048">
            <a:off x="1061132" y="1566565"/>
            <a:ext cx="4228387" cy="785837"/>
          </a:xfrm>
          <a:prstGeom prst="round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4303A88-43B7-47AC-A062-9C90A7363E32}"/>
              </a:ext>
            </a:extLst>
          </p:cNvPr>
          <p:cNvSpPr/>
          <p:nvPr/>
        </p:nvSpPr>
        <p:spPr>
          <a:xfrm>
            <a:off x="600444" y="1112877"/>
            <a:ext cx="5012788" cy="1012874"/>
          </a:xfrm>
          <a:prstGeom prst="roundRect">
            <a:avLst/>
          </a:prstGeom>
          <a:gradFill flip="none" rotWithShape="1">
            <a:gsLst>
              <a:gs pos="0">
                <a:srgbClr val="CC0099"/>
              </a:gs>
              <a:gs pos="100000">
                <a:srgbClr val="9900CC"/>
              </a:gs>
            </a:gsLst>
            <a:lin ang="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56D4C12-F6FE-46DF-B5E4-1829C2A5697B}"/>
              </a:ext>
            </a:extLst>
          </p:cNvPr>
          <p:cNvSpPr/>
          <p:nvPr/>
        </p:nvSpPr>
        <p:spPr>
          <a:xfrm>
            <a:off x="834572" y="955006"/>
            <a:ext cx="508000" cy="1349830"/>
          </a:xfrm>
          <a:prstGeom prst="roundRect">
            <a:avLst/>
          </a:prstGeom>
          <a:gradFill flip="none" rotWithShape="1">
            <a:gsLst>
              <a:gs pos="100000">
                <a:schemeClr val="tx1"/>
              </a:gs>
              <a:gs pos="18000">
                <a:schemeClr val="bg1">
                  <a:lumMod val="65000"/>
                </a:schemeClr>
              </a:gs>
              <a:gs pos="49000">
                <a:schemeClr val="bg1"/>
              </a:gs>
              <a:gs pos="85000">
                <a:schemeClr val="bg1">
                  <a:lumMod val="65000"/>
                </a:schemeClr>
              </a:gs>
              <a:gs pos="1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prstMaterial="powder">
            <a:contourClr>
              <a:srgbClr val="66006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1EFBA9-B765-43F5-B990-2F1BB1C0C649}"/>
              </a:ext>
            </a:extLst>
          </p:cNvPr>
          <p:cNvSpPr/>
          <p:nvPr/>
        </p:nvSpPr>
        <p:spPr>
          <a:xfrm rot="220048">
            <a:off x="6863386" y="1602852"/>
            <a:ext cx="4228387" cy="785837"/>
          </a:xfrm>
          <a:prstGeom prst="round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A27F80-1A2E-4539-A4B5-655DDD31578C}"/>
              </a:ext>
            </a:extLst>
          </p:cNvPr>
          <p:cNvSpPr/>
          <p:nvPr/>
        </p:nvSpPr>
        <p:spPr>
          <a:xfrm>
            <a:off x="6402698" y="1149164"/>
            <a:ext cx="5012788" cy="1012874"/>
          </a:xfrm>
          <a:prstGeom prst="roundRect">
            <a:avLst/>
          </a:prstGeom>
          <a:gradFill flip="none" rotWithShape="1">
            <a:gsLst>
              <a:gs pos="0">
                <a:srgbClr val="CC00CC"/>
              </a:gs>
              <a:gs pos="100000">
                <a:srgbClr val="9900CC"/>
              </a:gs>
            </a:gsLst>
            <a:lin ang="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28828EA-657D-488D-A736-987288368F2D}"/>
              </a:ext>
            </a:extLst>
          </p:cNvPr>
          <p:cNvSpPr/>
          <p:nvPr/>
        </p:nvSpPr>
        <p:spPr>
          <a:xfrm>
            <a:off x="6636826" y="991293"/>
            <a:ext cx="508000" cy="1349830"/>
          </a:xfrm>
          <a:prstGeom prst="roundRect">
            <a:avLst/>
          </a:prstGeom>
          <a:gradFill flip="none" rotWithShape="1">
            <a:gsLst>
              <a:gs pos="100000">
                <a:schemeClr val="tx1"/>
              </a:gs>
              <a:gs pos="18000">
                <a:schemeClr val="bg1">
                  <a:lumMod val="65000"/>
                </a:schemeClr>
              </a:gs>
              <a:gs pos="49000">
                <a:schemeClr val="bg1"/>
              </a:gs>
              <a:gs pos="85000">
                <a:schemeClr val="bg1">
                  <a:lumMod val="65000"/>
                </a:schemeClr>
              </a:gs>
              <a:gs pos="1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prstMaterial="powder">
            <a:contourClr>
              <a:srgbClr val="66006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45B3058-2239-4CAD-A226-7C0514D10DC2}"/>
              </a:ext>
            </a:extLst>
          </p:cNvPr>
          <p:cNvSpPr/>
          <p:nvPr/>
        </p:nvSpPr>
        <p:spPr>
          <a:xfrm rot="220048">
            <a:off x="1061132" y="3339964"/>
            <a:ext cx="4228387" cy="785837"/>
          </a:xfrm>
          <a:prstGeom prst="round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5DECDD0-57B8-485D-B4B1-5A2640977E6F}"/>
              </a:ext>
            </a:extLst>
          </p:cNvPr>
          <p:cNvSpPr/>
          <p:nvPr/>
        </p:nvSpPr>
        <p:spPr>
          <a:xfrm>
            <a:off x="600444" y="2886276"/>
            <a:ext cx="5012788" cy="1012874"/>
          </a:xfrm>
          <a:prstGeom prst="roundRect">
            <a:avLst/>
          </a:prstGeom>
          <a:gradFill flip="none" rotWithShape="1">
            <a:gsLst>
              <a:gs pos="0">
                <a:srgbClr val="CC0099"/>
              </a:gs>
              <a:gs pos="100000">
                <a:srgbClr val="9900CC"/>
              </a:gs>
            </a:gsLst>
            <a:lin ang="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CCA66B7-9775-4110-8AB0-7663E9C3810F}"/>
              </a:ext>
            </a:extLst>
          </p:cNvPr>
          <p:cNvSpPr/>
          <p:nvPr/>
        </p:nvSpPr>
        <p:spPr>
          <a:xfrm>
            <a:off x="834572" y="2728405"/>
            <a:ext cx="508000" cy="1349830"/>
          </a:xfrm>
          <a:prstGeom prst="roundRect">
            <a:avLst/>
          </a:prstGeom>
          <a:gradFill flip="none" rotWithShape="1">
            <a:gsLst>
              <a:gs pos="100000">
                <a:schemeClr val="tx1"/>
              </a:gs>
              <a:gs pos="18000">
                <a:schemeClr val="bg1">
                  <a:lumMod val="65000"/>
                </a:schemeClr>
              </a:gs>
              <a:gs pos="49000">
                <a:schemeClr val="bg1"/>
              </a:gs>
              <a:gs pos="85000">
                <a:schemeClr val="bg1">
                  <a:lumMod val="65000"/>
                </a:schemeClr>
              </a:gs>
              <a:gs pos="1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prstMaterial="powder">
            <a:contourClr>
              <a:srgbClr val="66006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AC4A0E4-4CBD-49AB-BD49-ABF90A4C4862}"/>
              </a:ext>
            </a:extLst>
          </p:cNvPr>
          <p:cNvSpPr/>
          <p:nvPr/>
        </p:nvSpPr>
        <p:spPr>
          <a:xfrm rot="220048">
            <a:off x="6863386" y="3376251"/>
            <a:ext cx="4228387" cy="785837"/>
          </a:xfrm>
          <a:prstGeom prst="round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372AA08-D913-4B9D-BFE0-4FF63C86C802}"/>
              </a:ext>
            </a:extLst>
          </p:cNvPr>
          <p:cNvSpPr/>
          <p:nvPr/>
        </p:nvSpPr>
        <p:spPr>
          <a:xfrm>
            <a:off x="6402698" y="2922563"/>
            <a:ext cx="5012788" cy="1012874"/>
          </a:xfrm>
          <a:prstGeom prst="roundRect">
            <a:avLst/>
          </a:prstGeom>
          <a:gradFill flip="none" rotWithShape="1">
            <a:gsLst>
              <a:gs pos="0">
                <a:srgbClr val="CC00CC"/>
              </a:gs>
              <a:gs pos="100000">
                <a:srgbClr val="CC00CC"/>
              </a:gs>
            </a:gsLst>
            <a:lin ang="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7BBCFFB-4337-49AD-A54C-21E7FBAF47F7}"/>
              </a:ext>
            </a:extLst>
          </p:cNvPr>
          <p:cNvSpPr/>
          <p:nvPr/>
        </p:nvSpPr>
        <p:spPr>
          <a:xfrm>
            <a:off x="6636826" y="2764692"/>
            <a:ext cx="508000" cy="1349830"/>
          </a:xfrm>
          <a:prstGeom prst="roundRect">
            <a:avLst/>
          </a:prstGeom>
          <a:gradFill flip="none" rotWithShape="1">
            <a:gsLst>
              <a:gs pos="100000">
                <a:schemeClr val="tx1"/>
              </a:gs>
              <a:gs pos="18000">
                <a:schemeClr val="bg1">
                  <a:lumMod val="65000"/>
                </a:schemeClr>
              </a:gs>
              <a:gs pos="49000">
                <a:schemeClr val="bg1"/>
              </a:gs>
              <a:gs pos="85000">
                <a:schemeClr val="bg1">
                  <a:lumMod val="65000"/>
                </a:schemeClr>
              </a:gs>
              <a:gs pos="1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prstMaterial="powder">
            <a:contourClr>
              <a:srgbClr val="66006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9BF9A8-0C2E-453D-B730-B3C7C8F45B3A}"/>
              </a:ext>
            </a:extLst>
          </p:cNvPr>
          <p:cNvSpPr/>
          <p:nvPr/>
        </p:nvSpPr>
        <p:spPr>
          <a:xfrm rot="220048">
            <a:off x="1061132" y="5305368"/>
            <a:ext cx="4228387" cy="785837"/>
          </a:xfrm>
          <a:prstGeom prst="round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E71F6AD-37A1-4657-9B84-6162B5B9DE65}"/>
              </a:ext>
            </a:extLst>
          </p:cNvPr>
          <p:cNvSpPr/>
          <p:nvPr/>
        </p:nvSpPr>
        <p:spPr>
          <a:xfrm>
            <a:off x="600444" y="4851680"/>
            <a:ext cx="5012788" cy="1012874"/>
          </a:xfrm>
          <a:prstGeom prst="roundRect">
            <a:avLst/>
          </a:prstGeom>
          <a:gradFill flip="none" rotWithShape="1">
            <a:gsLst>
              <a:gs pos="0">
                <a:srgbClr val="CC00CC"/>
              </a:gs>
              <a:gs pos="100000">
                <a:srgbClr val="9900CC"/>
              </a:gs>
            </a:gsLst>
            <a:lin ang="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AB2E1ED-AABF-4C90-B2E7-C8F86418D0E0}"/>
              </a:ext>
            </a:extLst>
          </p:cNvPr>
          <p:cNvSpPr/>
          <p:nvPr/>
        </p:nvSpPr>
        <p:spPr>
          <a:xfrm>
            <a:off x="834572" y="4693809"/>
            <a:ext cx="508000" cy="1349830"/>
          </a:xfrm>
          <a:prstGeom prst="roundRect">
            <a:avLst/>
          </a:prstGeom>
          <a:gradFill flip="none" rotWithShape="1">
            <a:gsLst>
              <a:gs pos="100000">
                <a:schemeClr val="tx1"/>
              </a:gs>
              <a:gs pos="18000">
                <a:schemeClr val="bg1">
                  <a:lumMod val="65000"/>
                </a:schemeClr>
              </a:gs>
              <a:gs pos="49000">
                <a:schemeClr val="bg1"/>
              </a:gs>
              <a:gs pos="85000">
                <a:schemeClr val="bg1">
                  <a:lumMod val="65000"/>
                </a:schemeClr>
              </a:gs>
              <a:gs pos="1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prstMaterial="powder">
            <a:contourClr>
              <a:srgbClr val="66006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2AA69E7-8916-41A4-A02A-9B4AE993FC8E}"/>
              </a:ext>
            </a:extLst>
          </p:cNvPr>
          <p:cNvSpPr/>
          <p:nvPr/>
        </p:nvSpPr>
        <p:spPr>
          <a:xfrm rot="220048">
            <a:off x="6863386" y="5341655"/>
            <a:ext cx="4228387" cy="785837"/>
          </a:xfrm>
          <a:prstGeom prst="roundRect">
            <a:avLst/>
          </a:prstGeom>
          <a:solidFill>
            <a:schemeClr val="tx1">
              <a:alpha val="2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9CCBA47-3208-4FF6-885B-9158DF0EA24F}"/>
              </a:ext>
            </a:extLst>
          </p:cNvPr>
          <p:cNvSpPr/>
          <p:nvPr/>
        </p:nvSpPr>
        <p:spPr>
          <a:xfrm>
            <a:off x="6402698" y="4887967"/>
            <a:ext cx="5012788" cy="1012874"/>
          </a:xfrm>
          <a:prstGeom prst="roundRect">
            <a:avLst/>
          </a:prstGeom>
          <a:gradFill flip="none" rotWithShape="1">
            <a:gsLst>
              <a:gs pos="0">
                <a:srgbClr val="CC0099"/>
              </a:gs>
              <a:gs pos="100000">
                <a:srgbClr val="9900CC"/>
              </a:gs>
            </a:gsLst>
            <a:lin ang="0" scaled="1"/>
            <a:tileRect/>
          </a:gradFill>
          <a:ln w="63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2AF1115-8F7B-434D-B24D-4CE3441EE2A5}"/>
              </a:ext>
            </a:extLst>
          </p:cNvPr>
          <p:cNvSpPr/>
          <p:nvPr/>
        </p:nvSpPr>
        <p:spPr>
          <a:xfrm>
            <a:off x="6636826" y="4730096"/>
            <a:ext cx="508000" cy="1349830"/>
          </a:xfrm>
          <a:prstGeom prst="roundRect">
            <a:avLst/>
          </a:prstGeom>
          <a:gradFill flip="none" rotWithShape="1">
            <a:gsLst>
              <a:gs pos="100000">
                <a:schemeClr val="tx1"/>
              </a:gs>
              <a:gs pos="18000">
                <a:schemeClr val="bg1">
                  <a:lumMod val="65000"/>
                </a:schemeClr>
              </a:gs>
              <a:gs pos="49000">
                <a:schemeClr val="bg1"/>
              </a:gs>
              <a:gs pos="85000">
                <a:schemeClr val="bg1">
                  <a:lumMod val="65000"/>
                </a:schemeClr>
              </a:gs>
              <a:gs pos="1000">
                <a:schemeClr val="tx1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prstMaterial="powder">
            <a:contourClr>
              <a:srgbClr val="66006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938F8D5-4E45-473B-A83D-5CDD82AD32E5}"/>
              </a:ext>
            </a:extLst>
          </p:cNvPr>
          <p:cNvGrpSpPr/>
          <p:nvPr/>
        </p:nvGrpSpPr>
        <p:grpSpPr>
          <a:xfrm>
            <a:off x="1420495" y="1196910"/>
            <a:ext cx="3615962" cy="602564"/>
            <a:chOff x="1420495" y="1196910"/>
            <a:chExt cx="3615962" cy="602564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BBBCD9-ABA9-48A4-BACF-A0D95D17FD73}"/>
                </a:ext>
              </a:extLst>
            </p:cNvPr>
            <p:cNvSpPr txBox="1"/>
            <p:nvPr/>
          </p:nvSpPr>
          <p:spPr>
            <a:xfrm>
              <a:off x="1420495" y="1196910"/>
              <a:ext cx="314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AIM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8D8794E-FF4F-4B9B-8499-A12D64144555}"/>
                </a:ext>
              </a:extLst>
            </p:cNvPr>
            <p:cNvSpPr txBox="1"/>
            <p:nvPr/>
          </p:nvSpPr>
          <p:spPr>
            <a:xfrm>
              <a:off x="1422393" y="1537864"/>
              <a:ext cx="36140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663843C-73E3-4C36-8D62-C652CF401850}"/>
              </a:ext>
            </a:extLst>
          </p:cNvPr>
          <p:cNvGrpSpPr/>
          <p:nvPr/>
        </p:nvGrpSpPr>
        <p:grpSpPr>
          <a:xfrm>
            <a:off x="1422221" y="2997328"/>
            <a:ext cx="3614236" cy="602564"/>
            <a:chOff x="1420495" y="1196910"/>
            <a:chExt cx="3614236" cy="60256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DEC11F-9660-42A5-8D7C-1FF5483C9941}"/>
                </a:ext>
              </a:extLst>
            </p:cNvPr>
            <p:cNvSpPr txBox="1"/>
            <p:nvPr/>
          </p:nvSpPr>
          <p:spPr>
            <a:xfrm>
              <a:off x="1420495" y="1196910"/>
              <a:ext cx="314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INTRODUCTION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9562B78-389C-4583-9911-B6A8C9DE6F83}"/>
                </a:ext>
              </a:extLst>
            </p:cNvPr>
            <p:cNvSpPr txBox="1"/>
            <p:nvPr/>
          </p:nvSpPr>
          <p:spPr>
            <a:xfrm>
              <a:off x="1422393" y="1537864"/>
              <a:ext cx="361233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89E660E-12D8-4C66-861E-9EDFD5ED79AE}"/>
              </a:ext>
            </a:extLst>
          </p:cNvPr>
          <p:cNvGrpSpPr/>
          <p:nvPr/>
        </p:nvGrpSpPr>
        <p:grpSpPr>
          <a:xfrm>
            <a:off x="1462437" y="4920271"/>
            <a:ext cx="3675754" cy="646331"/>
            <a:chOff x="1420495" y="1196910"/>
            <a:chExt cx="3675754" cy="64633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D91E625-E9CF-4E1C-9E9A-C1D0E368269D}"/>
                </a:ext>
              </a:extLst>
            </p:cNvPr>
            <p:cNvSpPr txBox="1"/>
            <p:nvPr/>
          </p:nvSpPr>
          <p:spPr>
            <a:xfrm>
              <a:off x="1420495" y="1196910"/>
              <a:ext cx="314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STEP BY STEP PLANNING AND EXECUTION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11B321D-AF38-4F2C-94E3-1551C00065ED}"/>
                </a:ext>
              </a:extLst>
            </p:cNvPr>
            <p:cNvSpPr txBox="1"/>
            <p:nvPr/>
          </p:nvSpPr>
          <p:spPr>
            <a:xfrm>
              <a:off x="1422393" y="1537864"/>
              <a:ext cx="36738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2B2D40A-3D9C-43D4-8380-3BF5D04000B7}"/>
              </a:ext>
            </a:extLst>
          </p:cNvPr>
          <p:cNvGrpSpPr/>
          <p:nvPr/>
        </p:nvGrpSpPr>
        <p:grpSpPr>
          <a:xfrm>
            <a:off x="7263742" y="1196910"/>
            <a:ext cx="3643744" cy="646331"/>
            <a:chOff x="1420495" y="1196910"/>
            <a:chExt cx="3643744" cy="64633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7EAC3C0-D354-4FCD-87A5-6095AF8A02D8}"/>
                </a:ext>
              </a:extLst>
            </p:cNvPr>
            <p:cNvSpPr txBox="1"/>
            <p:nvPr/>
          </p:nvSpPr>
          <p:spPr>
            <a:xfrm>
              <a:off x="1420495" y="1196910"/>
              <a:ext cx="314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SOFTWARE DESIGN AND IMPLEMENTATION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DB16EC3-D11C-455D-93BA-195F52123095}"/>
                </a:ext>
              </a:extLst>
            </p:cNvPr>
            <p:cNvSpPr txBox="1"/>
            <p:nvPr/>
          </p:nvSpPr>
          <p:spPr>
            <a:xfrm>
              <a:off x="1422393" y="1537864"/>
              <a:ext cx="36418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968BE6A-FD52-4F17-B17A-04F54C547E24}"/>
              </a:ext>
            </a:extLst>
          </p:cNvPr>
          <p:cNvGrpSpPr/>
          <p:nvPr/>
        </p:nvGrpSpPr>
        <p:grpSpPr>
          <a:xfrm>
            <a:off x="7264691" y="2945303"/>
            <a:ext cx="3503190" cy="646331"/>
            <a:chOff x="1420495" y="1196910"/>
            <a:chExt cx="3503190" cy="64633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5888999-B950-498E-B6AD-766E07FA9BFB}"/>
                </a:ext>
              </a:extLst>
            </p:cNvPr>
            <p:cNvSpPr txBox="1"/>
            <p:nvPr/>
          </p:nvSpPr>
          <p:spPr>
            <a:xfrm>
              <a:off x="1420495" y="1196910"/>
              <a:ext cx="3149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FUTURE SCOPE WITH ADVANTAGE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5A28EC1-40C8-4858-A175-95A31B65BBEF}"/>
                </a:ext>
              </a:extLst>
            </p:cNvPr>
            <p:cNvSpPr txBox="1"/>
            <p:nvPr/>
          </p:nvSpPr>
          <p:spPr>
            <a:xfrm>
              <a:off x="1422393" y="1537864"/>
              <a:ext cx="35012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FD7A614-14E4-47A0-8569-CE3713B880A4}"/>
              </a:ext>
            </a:extLst>
          </p:cNvPr>
          <p:cNvGrpSpPr/>
          <p:nvPr/>
        </p:nvGrpSpPr>
        <p:grpSpPr>
          <a:xfrm>
            <a:off x="7264691" y="4962732"/>
            <a:ext cx="3642795" cy="602564"/>
            <a:chOff x="1420495" y="1196910"/>
            <a:chExt cx="3642795" cy="602564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565F47-9792-4E81-A419-AF25519E55E7}"/>
                </a:ext>
              </a:extLst>
            </p:cNvPr>
            <p:cNvSpPr txBox="1"/>
            <p:nvPr/>
          </p:nvSpPr>
          <p:spPr>
            <a:xfrm>
              <a:off x="1420495" y="1196910"/>
              <a:ext cx="314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CONCLUSION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8473116-A77D-4CBA-9F4C-CBBE43857C23}"/>
                </a:ext>
              </a:extLst>
            </p:cNvPr>
            <p:cNvSpPr txBox="1"/>
            <p:nvPr/>
          </p:nvSpPr>
          <p:spPr>
            <a:xfrm>
              <a:off x="1422393" y="1537864"/>
              <a:ext cx="36408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1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B142B67-315E-47FD-B99F-104079FA9F3F}"/>
              </a:ext>
            </a:extLst>
          </p:cNvPr>
          <p:cNvSpPr txBox="1"/>
          <p:nvPr/>
        </p:nvSpPr>
        <p:spPr>
          <a:xfrm>
            <a:off x="116114" y="-44329"/>
            <a:ext cx="77336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entury Gothic" panose="020B0502020202020204" pitchFamily="34" charset="0"/>
              </a:rPr>
              <a:t>CONTENTS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5CEBBD-8717-4214-B075-4A90E2B19655}"/>
              </a:ext>
            </a:extLst>
          </p:cNvPr>
          <p:cNvGrpSpPr/>
          <p:nvPr/>
        </p:nvGrpSpPr>
        <p:grpSpPr>
          <a:xfrm>
            <a:off x="4820736" y="1107829"/>
            <a:ext cx="794395" cy="692550"/>
            <a:chOff x="4820736" y="1107829"/>
            <a:chExt cx="794395" cy="692550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45F2E43-35AC-4045-94DA-71998FE5B36E}"/>
                </a:ext>
              </a:extLst>
            </p:cNvPr>
            <p:cNvSpPr/>
            <p:nvPr/>
          </p:nvSpPr>
          <p:spPr>
            <a:xfrm>
              <a:off x="4820736" y="1107829"/>
              <a:ext cx="794395" cy="692550"/>
            </a:xfrm>
            <a:custGeom>
              <a:avLst/>
              <a:gdLst>
                <a:gd name="connsiteX0" fmla="*/ 2001 w 794395"/>
                <a:gd name="connsiteY0" fmla="*/ 0 h 692550"/>
                <a:gd name="connsiteX1" fmla="*/ 625579 w 794395"/>
                <a:gd name="connsiteY1" fmla="*/ 0 h 692550"/>
                <a:gd name="connsiteX2" fmla="*/ 794395 w 794395"/>
                <a:gd name="connsiteY2" fmla="*/ 168816 h 692550"/>
                <a:gd name="connsiteX3" fmla="*/ 794395 w 794395"/>
                <a:gd name="connsiteY3" fmla="*/ 689439 h 692550"/>
                <a:gd name="connsiteX4" fmla="*/ 759664 w 794395"/>
                <a:gd name="connsiteY4" fmla="*/ 692550 h 692550"/>
                <a:gd name="connsiteX5" fmla="*/ 0 w 794395"/>
                <a:gd name="connsiteY5" fmla="*/ 17635 h 69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395" h="692550">
                  <a:moveTo>
                    <a:pt x="2001" y="0"/>
                  </a:moveTo>
                  <a:lnTo>
                    <a:pt x="625579" y="0"/>
                  </a:lnTo>
                  <a:cubicBezTo>
                    <a:pt x="718814" y="0"/>
                    <a:pt x="794395" y="75581"/>
                    <a:pt x="794395" y="168816"/>
                  </a:cubicBezTo>
                  <a:lnTo>
                    <a:pt x="794395" y="689439"/>
                  </a:lnTo>
                  <a:lnTo>
                    <a:pt x="759664" y="692550"/>
                  </a:lnTo>
                  <a:cubicBezTo>
                    <a:pt x="340113" y="692550"/>
                    <a:pt x="0" y="390380"/>
                    <a:pt x="0" y="176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0">
              <a:solidFill>
                <a:schemeClr val="bg1"/>
              </a:solidFill>
            </a:ln>
            <a:effectLst>
              <a:innerShdw blurRad="635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81CD02F-55D5-47FA-9721-954930196B93}"/>
                </a:ext>
              </a:extLst>
            </p:cNvPr>
            <p:cNvSpPr txBox="1"/>
            <p:nvPr/>
          </p:nvSpPr>
          <p:spPr>
            <a:xfrm>
              <a:off x="4991053" y="1176032"/>
              <a:ext cx="50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463D4E5-DBD3-4A04-A0B6-0BCEBFDE066B}"/>
              </a:ext>
            </a:extLst>
          </p:cNvPr>
          <p:cNvGrpSpPr/>
          <p:nvPr/>
        </p:nvGrpSpPr>
        <p:grpSpPr>
          <a:xfrm>
            <a:off x="4815054" y="2899490"/>
            <a:ext cx="794395" cy="692550"/>
            <a:chOff x="4815054" y="2899490"/>
            <a:chExt cx="794395" cy="692550"/>
          </a:xfrm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AC5343C-6BD7-4B0B-8AF7-6EE4DA1E07B6}"/>
                </a:ext>
              </a:extLst>
            </p:cNvPr>
            <p:cNvSpPr/>
            <p:nvPr/>
          </p:nvSpPr>
          <p:spPr>
            <a:xfrm>
              <a:off x="4815054" y="2899490"/>
              <a:ext cx="794395" cy="692550"/>
            </a:xfrm>
            <a:custGeom>
              <a:avLst/>
              <a:gdLst>
                <a:gd name="connsiteX0" fmla="*/ 2001 w 794395"/>
                <a:gd name="connsiteY0" fmla="*/ 0 h 692550"/>
                <a:gd name="connsiteX1" fmla="*/ 625579 w 794395"/>
                <a:gd name="connsiteY1" fmla="*/ 0 h 692550"/>
                <a:gd name="connsiteX2" fmla="*/ 794395 w 794395"/>
                <a:gd name="connsiteY2" fmla="*/ 168816 h 692550"/>
                <a:gd name="connsiteX3" fmla="*/ 794395 w 794395"/>
                <a:gd name="connsiteY3" fmla="*/ 689439 h 692550"/>
                <a:gd name="connsiteX4" fmla="*/ 759664 w 794395"/>
                <a:gd name="connsiteY4" fmla="*/ 692550 h 692550"/>
                <a:gd name="connsiteX5" fmla="*/ 0 w 794395"/>
                <a:gd name="connsiteY5" fmla="*/ 17635 h 69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395" h="692550">
                  <a:moveTo>
                    <a:pt x="2001" y="0"/>
                  </a:moveTo>
                  <a:lnTo>
                    <a:pt x="625579" y="0"/>
                  </a:lnTo>
                  <a:cubicBezTo>
                    <a:pt x="718814" y="0"/>
                    <a:pt x="794395" y="75581"/>
                    <a:pt x="794395" y="168816"/>
                  </a:cubicBezTo>
                  <a:lnTo>
                    <a:pt x="794395" y="689439"/>
                  </a:lnTo>
                  <a:lnTo>
                    <a:pt x="759664" y="692550"/>
                  </a:lnTo>
                  <a:cubicBezTo>
                    <a:pt x="340113" y="692550"/>
                    <a:pt x="0" y="390380"/>
                    <a:pt x="0" y="176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0">
              <a:solidFill>
                <a:schemeClr val="bg1"/>
              </a:solidFill>
            </a:ln>
            <a:effectLst>
              <a:innerShdw blurRad="635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2927EB2-0528-4EE5-9AEE-3C4BF984C8C7}"/>
                </a:ext>
              </a:extLst>
            </p:cNvPr>
            <p:cNvSpPr txBox="1"/>
            <p:nvPr/>
          </p:nvSpPr>
          <p:spPr>
            <a:xfrm>
              <a:off x="4998904" y="2937711"/>
              <a:ext cx="50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5F3A3D6-931F-4A42-B158-33932A18C091}"/>
              </a:ext>
            </a:extLst>
          </p:cNvPr>
          <p:cNvGrpSpPr/>
          <p:nvPr/>
        </p:nvGrpSpPr>
        <p:grpSpPr>
          <a:xfrm>
            <a:off x="4800792" y="4851680"/>
            <a:ext cx="794395" cy="692550"/>
            <a:chOff x="4800792" y="4851680"/>
            <a:chExt cx="794395" cy="692550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E6926AB-2DA1-4600-BE7A-7BEAC7DA5B9E}"/>
                </a:ext>
              </a:extLst>
            </p:cNvPr>
            <p:cNvSpPr/>
            <p:nvPr/>
          </p:nvSpPr>
          <p:spPr>
            <a:xfrm>
              <a:off x="4800792" y="4851680"/>
              <a:ext cx="794395" cy="692550"/>
            </a:xfrm>
            <a:custGeom>
              <a:avLst/>
              <a:gdLst>
                <a:gd name="connsiteX0" fmla="*/ 2001 w 794395"/>
                <a:gd name="connsiteY0" fmla="*/ 0 h 692550"/>
                <a:gd name="connsiteX1" fmla="*/ 625579 w 794395"/>
                <a:gd name="connsiteY1" fmla="*/ 0 h 692550"/>
                <a:gd name="connsiteX2" fmla="*/ 794395 w 794395"/>
                <a:gd name="connsiteY2" fmla="*/ 168816 h 692550"/>
                <a:gd name="connsiteX3" fmla="*/ 794395 w 794395"/>
                <a:gd name="connsiteY3" fmla="*/ 689439 h 692550"/>
                <a:gd name="connsiteX4" fmla="*/ 759664 w 794395"/>
                <a:gd name="connsiteY4" fmla="*/ 692550 h 692550"/>
                <a:gd name="connsiteX5" fmla="*/ 0 w 794395"/>
                <a:gd name="connsiteY5" fmla="*/ 17635 h 69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395" h="692550">
                  <a:moveTo>
                    <a:pt x="2001" y="0"/>
                  </a:moveTo>
                  <a:lnTo>
                    <a:pt x="625579" y="0"/>
                  </a:lnTo>
                  <a:cubicBezTo>
                    <a:pt x="718814" y="0"/>
                    <a:pt x="794395" y="75581"/>
                    <a:pt x="794395" y="168816"/>
                  </a:cubicBezTo>
                  <a:lnTo>
                    <a:pt x="794395" y="689439"/>
                  </a:lnTo>
                  <a:lnTo>
                    <a:pt x="759664" y="692550"/>
                  </a:lnTo>
                  <a:cubicBezTo>
                    <a:pt x="340113" y="692550"/>
                    <a:pt x="0" y="390380"/>
                    <a:pt x="0" y="176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0">
              <a:solidFill>
                <a:schemeClr val="bg1"/>
              </a:solidFill>
            </a:ln>
            <a:effectLst>
              <a:innerShdw blurRad="635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E760B94-A272-4AA1-AAEE-EB2A2CA5C8D5}"/>
                </a:ext>
              </a:extLst>
            </p:cNvPr>
            <p:cNvSpPr txBox="1"/>
            <p:nvPr/>
          </p:nvSpPr>
          <p:spPr>
            <a:xfrm>
              <a:off x="4992859" y="4878548"/>
              <a:ext cx="50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DC600E-44EC-4026-BDAF-18EFA8362B34}"/>
              </a:ext>
            </a:extLst>
          </p:cNvPr>
          <p:cNvGrpSpPr/>
          <p:nvPr/>
        </p:nvGrpSpPr>
        <p:grpSpPr>
          <a:xfrm>
            <a:off x="10631102" y="1128718"/>
            <a:ext cx="794395" cy="692550"/>
            <a:chOff x="10631102" y="1128718"/>
            <a:chExt cx="794395" cy="692550"/>
          </a:xfrm>
        </p:grpSpPr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3BA2458-DEC9-4F62-94E2-CF1B91784DCC}"/>
                </a:ext>
              </a:extLst>
            </p:cNvPr>
            <p:cNvSpPr/>
            <p:nvPr/>
          </p:nvSpPr>
          <p:spPr>
            <a:xfrm>
              <a:off x="10631102" y="1128718"/>
              <a:ext cx="794395" cy="692550"/>
            </a:xfrm>
            <a:custGeom>
              <a:avLst/>
              <a:gdLst>
                <a:gd name="connsiteX0" fmla="*/ 2001 w 794395"/>
                <a:gd name="connsiteY0" fmla="*/ 0 h 692550"/>
                <a:gd name="connsiteX1" fmla="*/ 625579 w 794395"/>
                <a:gd name="connsiteY1" fmla="*/ 0 h 692550"/>
                <a:gd name="connsiteX2" fmla="*/ 794395 w 794395"/>
                <a:gd name="connsiteY2" fmla="*/ 168816 h 692550"/>
                <a:gd name="connsiteX3" fmla="*/ 794395 w 794395"/>
                <a:gd name="connsiteY3" fmla="*/ 689439 h 692550"/>
                <a:gd name="connsiteX4" fmla="*/ 759664 w 794395"/>
                <a:gd name="connsiteY4" fmla="*/ 692550 h 692550"/>
                <a:gd name="connsiteX5" fmla="*/ 0 w 794395"/>
                <a:gd name="connsiteY5" fmla="*/ 17635 h 69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395" h="692550">
                  <a:moveTo>
                    <a:pt x="2001" y="0"/>
                  </a:moveTo>
                  <a:lnTo>
                    <a:pt x="625579" y="0"/>
                  </a:lnTo>
                  <a:cubicBezTo>
                    <a:pt x="718814" y="0"/>
                    <a:pt x="794395" y="75581"/>
                    <a:pt x="794395" y="168816"/>
                  </a:cubicBezTo>
                  <a:lnTo>
                    <a:pt x="794395" y="689439"/>
                  </a:lnTo>
                  <a:lnTo>
                    <a:pt x="759664" y="692550"/>
                  </a:lnTo>
                  <a:cubicBezTo>
                    <a:pt x="340113" y="692550"/>
                    <a:pt x="0" y="390380"/>
                    <a:pt x="0" y="176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0">
              <a:solidFill>
                <a:schemeClr val="bg1"/>
              </a:solidFill>
            </a:ln>
            <a:effectLst>
              <a:innerShdw blurRad="635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38B1342-972F-402F-91F3-7FEF1C9B0D7D}"/>
                </a:ext>
              </a:extLst>
            </p:cNvPr>
            <p:cNvSpPr txBox="1"/>
            <p:nvPr/>
          </p:nvSpPr>
          <p:spPr>
            <a:xfrm>
              <a:off x="10804941" y="1174479"/>
              <a:ext cx="50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4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74A9D79-B75C-4CC7-B012-1B4A6E281982}"/>
              </a:ext>
            </a:extLst>
          </p:cNvPr>
          <p:cNvGrpSpPr/>
          <p:nvPr/>
        </p:nvGrpSpPr>
        <p:grpSpPr>
          <a:xfrm>
            <a:off x="10621091" y="2935483"/>
            <a:ext cx="794395" cy="692550"/>
            <a:chOff x="10621091" y="2935483"/>
            <a:chExt cx="794395" cy="692550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89ACBD1-4A5B-4C39-AF50-72835288932A}"/>
                </a:ext>
              </a:extLst>
            </p:cNvPr>
            <p:cNvSpPr/>
            <p:nvPr/>
          </p:nvSpPr>
          <p:spPr>
            <a:xfrm>
              <a:off x="10621091" y="2935483"/>
              <a:ext cx="794395" cy="692550"/>
            </a:xfrm>
            <a:custGeom>
              <a:avLst/>
              <a:gdLst>
                <a:gd name="connsiteX0" fmla="*/ 2001 w 794395"/>
                <a:gd name="connsiteY0" fmla="*/ 0 h 692550"/>
                <a:gd name="connsiteX1" fmla="*/ 625579 w 794395"/>
                <a:gd name="connsiteY1" fmla="*/ 0 h 692550"/>
                <a:gd name="connsiteX2" fmla="*/ 794395 w 794395"/>
                <a:gd name="connsiteY2" fmla="*/ 168816 h 692550"/>
                <a:gd name="connsiteX3" fmla="*/ 794395 w 794395"/>
                <a:gd name="connsiteY3" fmla="*/ 689439 h 692550"/>
                <a:gd name="connsiteX4" fmla="*/ 759664 w 794395"/>
                <a:gd name="connsiteY4" fmla="*/ 692550 h 692550"/>
                <a:gd name="connsiteX5" fmla="*/ 0 w 794395"/>
                <a:gd name="connsiteY5" fmla="*/ 17635 h 69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395" h="692550">
                  <a:moveTo>
                    <a:pt x="2001" y="0"/>
                  </a:moveTo>
                  <a:lnTo>
                    <a:pt x="625579" y="0"/>
                  </a:lnTo>
                  <a:cubicBezTo>
                    <a:pt x="718814" y="0"/>
                    <a:pt x="794395" y="75581"/>
                    <a:pt x="794395" y="168816"/>
                  </a:cubicBezTo>
                  <a:lnTo>
                    <a:pt x="794395" y="689439"/>
                  </a:lnTo>
                  <a:lnTo>
                    <a:pt x="759664" y="692550"/>
                  </a:lnTo>
                  <a:cubicBezTo>
                    <a:pt x="340113" y="692550"/>
                    <a:pt x="0" y="390380"/>
                    <a:pt x="0" y="176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0">
              <a:solidFill>
                <a:schemeClr val="bg1"/>
              </a:solidFill>
            </a:ln>
            <a:effectLst>
              <a:innerShdw blurRad="635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24F436A-0992-46DF-AAB2-F9C27ABA603D}"/>
                </a:ext>
              </a:extLst>
            </p:cNvPr>
            <p:cNvSpPr txBox="1"/>
            <p:nvPr/>
          </p:nvSpPr>
          <p:spPr>
            <a:xfrm>
              <a:off x="10858577" y="2989370"/>
              <a:ext cx="50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CB979B6-2026-459C-B152-F2B0C1488CCF}"/>
              </a:ext>
            </a:extLst>
          </p:cNvPr>
          <p:cNvGrpSpPr/>
          <p:nvPr/>
        </p:nvGrpSpPr>
        <p:grpSpPr>
          <a:xfrm>
            <a:off x="10612834" y="4902775"/>
            <a:ext cx="794395" cy="692550"/>
            <a:chOff x="10612834" y="4902775"/>
            <a:chExt cx="794395" cy="692550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6904313-9152-40FF-BA6D-99020CA5BEDF}"/>
                </a:ext>
              </a:extLst>
            </p:cNvPr>
            <p:cNvSpPr/>
            <p:nvPr/>
          </p:nvSpPr>
          <p:spPr>
            <a:xfrm>
              <a:off x="10612834" y="4902775"/>
              <a:ext cx="794395" cy="692550"/>
            </a:xfrm>
            <a:custGeom>
              <a:avLst/>
              <a:gdLst>
                <a:gd name="connsiteX0" fmla="*/ 2001 w 794395"/>
                <a:gd name="connsiteY0" fmla="*/ 0 h 692550"/>
                <a:gd name="connsiteX1" fmla="*/ 625579 w 794395"/>
                <a:gd name="connsiteY1" fmla="*/ 0 h 692550"/>
                <a:gd name="connsiteX2" fmla="*/ 794395 w 794395"/>
                <a:gd name="connsiteY2" fmla="*/ 168816 h 692550"/>
                <a:gd name="connsiteX3" fmla="*/ 794395 w 794395"/>
                <a:gd name="connsiteY3" fmla="*/ 689439 h 692550"/>
                <a:gd name="connsiteX4" fmla="*/ 759664 w 794395"/>
                <a:gd name="connsiteY4" fmla="*/ 692550 h 692550"/>
                <a:gd name="connsiteX5" fmla="*/ 0 w 794395"/>
                <a:gd name="connsiteY5" fmla="*/ 17635 h 692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4395" h="692550">
                  <a:moveTo>
                    <a:pt x="2001" y="0"/>
                  </a:moveTo>
                  <a:lnTo>
                    <a:pt x="625579" y="0"/>
                  </a:lnTo>
                  <a:cubicBezTo>
                    <a:pt x="718814" y="0"/>
                    <a:pt x="794395" y="75581"/>
                    <a:pt x="794395" y="168816"/>
                  </a:cubicBezTo>
                  <a:lnTo>
                    <a:pt x="794395" y="689439"/>
                  </a:lnTo>
                  <a:lnTo>
                    <a:pt x="759664" y="692550"/>
                  </a:lnTo>
                  <a:cubicBezTo>
                    <a:pt x="340113" y="692550"/>
                    <a:pt x="0" y="390380"/>
                    <a:pt x="0" y="17635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63500">
              <a:solidFill>
                <a:schemeClr val="bg1"/>
              </a:solidFill>
            </a:ln>
            <a:effectLst>
              <a:innerShdw blurRad="63500" dist="1143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24B6FD-BA6F-40AC-9C5B-80F2520ED0FA}"/>
                </a:ext>
              </a:extLst>
            </p:cNvPr>
            <p:cNvSpPr txBox="1"/>
            <p:nvPr/>
          </p:nvSpPr>
          <p:spPr>
            <a:xfrm>
              <a:off x="10841735" y="4975516"/>
              <a:ext cx="50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Hand Of Sean" panose="02000500000000000000" pitchFamily="2" charset="-128"/>
                  <a:ea typeface="Hand Of Sean" panose="02000500000000000000" pitchFamily="2" charset="-128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67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"/>
                            </p:stCondLst>
                            <p:childTnLst>
                              <p:par>
                                <p:cTn id="51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"/>
                            </p:stCondLst>
                            <p:childTnLst>
                              <p:par>
                                <p:cTn id="76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9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600"/>
                            </p:stCondLst>
                            <p:childTnLst>
                              <p:par>
                                <p:cTn id="109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3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"/>
                            </p:stCondLst>
                            <p:childTnLst>
                              <p:par>
                                <p:cTn id="138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3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600"/>
                            </p:stCondLst>
                            <p:childTnLst>
                              <p:par>
                                <p:cTn id="167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 animBg="1"/>
      <p:bldP spid="5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1646"/>
            </a:avLst>
          </a:prstGeom>
          <a:solidFill>
            <a:srgbClr val="855A38"/>
          </a:solidFill>
          <a:ln>
            <a:noFill/>
          </a:ln>
          <a:effectLst>
            <a:outerShdw blurRad="304800" dist="254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rot="-5400000">
            <a:off x="644736" y="697674"/>
            <a:ext cx="6173676" cy="5462648"/>
          </a:xfrm>
          <a:prstGeom prst="round2SameRect">
            <a:avLst>
              <a:gd name="adj1" fmla="val 5053"/>
              <a:gd name="adj2" fmla="val 0"/>
            </a:avLst>
          </a:prstGeom>
          <a:solidFill>
            <a:srgbClr val="D8D8D8">
              <a:alpha val="75686"/>
            </a:srgbClr>
          </a:solidFill>
          <a:ln>
            <a:noFill/>
          </a:ln>
          <a:effectLst>
            <a:outerShdw blurRad="101600" dist="762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1538604" y="2987455"/>
            <a:ext cx="1866708" cy="980546"/>
            <a:chOff x="280628" y="1551900"/>
            <a:chExt cx="1490450" cy="923100"/>
          </a:xfrm>
        </p:grpSpPr>
        <p:sp>
          <p:nvSpPr>
            <p:cNvPr id="87" name="Google Shape;87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EF392E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88" name="Google Shape;88;p1"/>
            <p:cNvGrpSpPr/>
            <p:nvPr/>
          </p:nvGrpSpPr>
          <p:grpSpPr>
            <a:xfrm>
              <a:off x="652823" y="1591864"/>
              <a:ext cx="676788" cy="883136"/>
              <a:chOff x="-1517696" y="4598875"/>
              <a:chExt cx="676788" cy="883136"/>
            </a:xfrm>
          </p:grpSpPr>
          <p:sp>
            <p:nvSpPr>
              <p:cNvPr id="89" name="Google Shape;89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90" name="Google Shape;90;p1"/>
              <p:cNvSpPr txBox="1"/>
              <p:nvPr/>
            </p:nvSpPr>
            <p:spPr>
              <a:xfrm>
                <a:off x="-1517696" y="4835680"/>
                <a:ext cx="67678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02</a:t>
                </a:r>
                <a:endParaRPr/>
              </a:p>
            </p:txBody>
          </p:sp>
        </p:grpSp>
      </p:grpSp>
      <p:grpSp>
        <p:nvGrpSpPr>
          <p:cNvPr id="91" name="Google Shape;91;p1"/>
          <p:cNvGrpSpPr/>
          <p:nvPr/>
        </p:nvGrpSpPr>
        <p:grpSpPr>
          <a:xfrm>
            <a:off x="1538604" y="4393938"/>
            <a:ext cx="1866708" cy="980546"/>
            <a:chOff x="280628" y="1551900"/>
            <a:chExt cx="1490450" cy="923100"/>
          </a:xfrm>
        </p:grpSpPr>
        <p:sp>
          <p:nvSpPr>
            <p:cNvPr id="92" name="Google Shape;92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93" name="Google Shape;93;p1"/>
            <p:cNvGrpSpPr/>
            <p:nvPr/>
          </p:nvGrpSpPr>
          <p:grpSpPr>
            <a:xfrm>
              <a:off x="652823" y="1591864"/>
              <a:ext cx="675185" cy="883136"/>
              <a:chOff x="-1517696" y="4598875"/>
              <a:chExt cx="675185" cy="883136"/>
            </a:xfrm>
          </p:grpSpPr>
          <p:sp>
            <p:nvSpPr>
              <p:cNvPr id="94" name="Google Shape;94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95" name="Google Shape;95;p1"/>
              <p:cNvSpPr txBox="1"/>
              <p:nvPr/>
            </p:nvSpPr>
            <p:spPr>
              <a:xfrm>
                <a:off x="-1517696" y="4835680"/>
                <a:ext cx="67518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03</a:t>
                </a:r>
                <a:endParaRPr/>
              </a:p>
            </p:txBody>
          </p:sp>
        </p:grpSp>
      </p:grpSp>
      <p:grpSp>
        <p:nvGrpSpPr>
          <p:cNvPr id="96" name="Google Shape;96;p1"/>
          <p:cNvGrpSpPr/>
          <p:nvPr/>
        </p:nvGrpSpPr>
        <p:grpSpPr>
          <a:xfrm>
            <a:off x="1538604" y="1561922"/>
            <a:ext cx="1866708" cy="980546"/>
            <a:chOff x="280628" y="1551900"/>
            <a:chExt cx="1490450" cy="923100"/>
          </a:xfrm>
        </p:grpSpPr>
        <p:sp>
          <p:nvSpPr>
            <p:cNvPr id="97" name="Google Shape;97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F37401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98" name="Google Shape;98;p1"/>
            <p:cNvGrpSpPr/>
            <p:nvPr/>
          </p:nvGrpSpPr>
          <p:grpSpPr>
            <a:xfrm>
              <a:off x="652823" y="1591864"/>
              <a:ext cx="676788" cy="883136"/>
              <a:chOff x="-1517696" y="4598875"/>
              <a:chExt cx="676788" cy="883136"/>
            </a:xfrm>
          </p:grpSpPr>
          <p:sp>
            <p:nvSpPr>
              <p:cNvPr id="99" name="Google Shape;99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100" name="Google Shape;100;p1"/>
              <p:cNvSpPr txBox="1"/>
              <p:nvPr/>
            </p:nvSpPr>
            <p:spPr>
              <a:xfrm>
                <a:off x="-1517696" y="4835680"/>
                <a:ext cx="67678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01</a:t>
                </a:r>
                <a:endParaRPr/>
              </a:p>
            </p:txBody>
          </p:sp>
        </p:grpSp>
      </p:grpSp>
      <p:grpSp>
        <p:nvGrpSpPr>
          <p:cNvPr id="101" name="Google Shape;101;p1"/>
          <p:cNvGrpSpPr/>
          <p:nvPr/>
        </p:nvGrpSpPr>
        <p:grpSpPr>
          <a:xfrm>
            <a:off x="1162543" y="313159"/>
            <a:ext cx="5462651" cy="6217826"/>
            <a:chOff x="1734414" y="495297"/>
            <a:chExt cx="4361586" cy="5853550"/>
          </a:xfrm>
        </p:grpSpPr>
        <p:sp>
          <p:nvSpPr>
            <p:cNvPr id="102" name="Google Shape;102;p1"/>
            <p:cNvSpPr/>
            <p:nvPr/>
          </p:nvSpPr>
          <p:spPr>
            <a:xfrm rot="-5400000">
              <a:off x="995360" y="1234352"/>
              <a:ext cx="5839694" cy="4361585"/>
            </a:xfrm>
            <a:prstGeom prst="round2SameRect">
              <a:avLst>
                <a:gd name="adj1" fmla="val 4054"/>
                <a:gd name="adj2" fmla="val 0"/>
              </a:avLst>
            </a:prstGeom>
            <a:solidFill>
              <a:srgbClr val="F1F1F1"/>
            </a:solidFill>
            <a:ln>
              <a:noFill/>
            </a:ln>
            <a:effectLst>
              <a:outerShdw blurRad="203200" dist="508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"/>
            <p:cNvCxnSpPr/>
            <p:nvPr/>
          </p:nvCxnSpPr>
          <p:spPr>
            <a:xfrm>
              <a:off x="1734414" y="1440870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1"/>
            <p:cNvCxnSpPr/>
            <p:nvPr/>
          </p:nvCxnSpPr>
          <p:spPr>
            <a:xfrm>
              <a:off x="5597236" y="509152"/>
              <a:ext cx="0" cy="5839695"/>
            </a:xfrm>
            <a:prstGeom prst="straightConnector1">
              <a:avLst/>
            </a:prstGeom>
            <a:noFill/>
            <a:ln w="9525" cap="flat" cmpd="sng">
              <a:solidFill>
                <a:srgbClr val="FF505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" name="Google Shape;105;p1"/>
            <p:cNvCxnSpPr/>
            <p:nvPr/>
          </p:nvCxnSpPr>
          <p:spPr>
            <a:xfrm>
              <a:off x="1734414" y="1801088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1"/>
            <p:cNvCxnSpPr/>
            <p:nvPr/>
          </p:nvCxnSpPr>
          <p:spPr>
            <a:xfrm>
              <a:off x="1734414" y="2161306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1"/>
            <p:cNvCxnSpPr/>
            <p:nvPr/>
          </p:nvCxnSpPr>
          <p:spPr>
            <a:xfrm>
              <a:off x="1734414" y="2521524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108;p1"/>
            <p:cNvCxnSpPr/>
            <p:nvPr/>
          </p:nvCxnSpPr>
          <p:spPr>
            <a:xfrm>
              <a:off x="1734414" y="2881742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109;p1"/>
            <p:cNvCxnSpPr/>
            <p:nvPr/>
          </p:nvCxnSpPr>
          <p:spPr>
            <a:xfrm>
              <a:off x="1734414" y="3241960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p1"/>
            <p:cNvCxnSpPr/>
            <p:nvPr/>
          </p:nvCxnSpPr>
          <p:spPr>
            <a:xfrm>
              <a:off x="1734414" y="3602178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1"/>
            <p:cNvCxnSpPr/>
            <p:nvPr/>
          </p:nvCxnSpPr>
          <p:spPr>
            <a:xfrm>
              <a:off x="1734414" y="3962396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1"/>
            <p:cNvCxnSpPr/>
            <p:nvPr/>
          </p:nvCxnSpPr>
          <p:spPr>
            <a:xfrm>
              <a:off x="1734414" y="4322614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" name="Google Shape;113;p1"/>
            <p:cNvCxnSpPr/>
            <p:nvPr/>
          </p:nvCxnSpPr>
          <p:spPr>
            <a:xfrm>
              <a:off x="1734414" y="4682832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p1"/>
            <p:cNvCxnSpPr/>
            <p:nvPr/>
          </p:nvCxnSpPr>
          <p:spPr>
            <a:xfrm>
              <a:off x="1734414" y="5043050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1"/>
            <p:cNvCxnSpPr/>
            <p:nvPr/>
          </p:nvCxnSpPr>
          <p:spPr>
            <a:xfrm>
              <a:off x="1734414" y="5403268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1"/>
            <p:cNvCxnSpPr/>
            <p:nvPr/>
          </p:nvCxnSpPr>
          <p:spPr>
            <a:xfrm>
              <a:off x="1734414" y="5763486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7" name="Google Shape;117;p1"/>
          <p:cNvSpPr/>
          <p:nvPr/>
        </p:nvSpPr>
        <p:spPr>
          <a:xfrm rot="5400000" flipH="1">
            <a:off x="5425916" y="690744"/>
            <a:ext cx="6173676" cy="5462650"/>
          </a:xfrm>
          <a:prstGeom prst="round2SameRect">
            <a:avLst>
              <a:gd name="adj1" fmla="val 5053"/>
              <a:gd name="adj2" fmla="val 0"/>
            </a:avLst>
          </a:prstGeom>
          <a:solidFill>
            <a:srgbClr val="D8D8D8">
              <a:alpha val="75686"/>
            </a:srgbClr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1"/>
          <p:cNvGrpSpPr/>
          <p:nvPr/>
        </p:nvGrpSpPr>
        <p:grpSpPr>
          <a:xfrm>
            <a:off x="8837398" y="2914013"/>
            <a:ext cx="1866708" cy="980546"/>
            <a:chOff x="280628" y="1551900"/>
            <a:chExt cx="1490450" cy="923100"/>
          </a:xfrm>
        </p:grpSpPr>
        <p:sp>
          <p:nvSpPr>
            <p:cNvPr id="119" name="Google Shape;119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20" name="Google Shape;120;p1"/>
            <p:cNvGrpSpPr/>
            <p:nvPr/>
          </p:nvGrpSpPr>
          <p:grpSpPr>
            <a:xfrm>
              <a:off x="652823" y="1591864"/>
              <a:ext cx="675185" cy="883136"/>
              <a:chOff x="-1517696" y="4598875"/>
              <a:chExt cx="675185" cy="883136"/>
            </a:xfrm>
          </p:grpSpPr>
          <p:sp>
            <p:nvSpPr>
              <p:cNvPr id="121" name="Google Shape;121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122" name="Google Shape;122;p1"/>
              <p:cNvSpPr txBox="1"/>
              <p:nvPr/>
            </p:nvSpPr>
            <p:spPr>
              <a:xfrm>
                <a:off x="-1517696" y="4835680"/>
                <a:ext cx="67518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05</a:t>
                </a:r>
                <a:endParaRPr/>
              </a:p>
            </p:txBody>
          </p:sp>
        </p:grpSp>
      </p:grpSp>
      <p:grpSp>
        <p:nvGrpSpPr>
          <p:cNvPr id="123" name="Google Shape;123;p1"/>
          <p:cNvGrpSpPr/>
          <p:nvPr/>
        </p:nvGrpSpPr>
        <p:grpSpPr>
          <a:xfrm>
            <a:off x="8837398" y="4320496"/>
            <a:ext cx="1866708" cy="980546"/>
            <a:chOff x="280628" y="1551900"/>
            <a:chExt cx="1490450" cy="923100"/>
          </a:xfrm>
        </p:grpSpPr>
        <p:sp>
          <p:nvSpPr>
            <p:cNvPr id="124" name="Google Shape;124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25" name="Google Shape;125;p1"/>
            <p:cNvGrpSpPr/>
            <p:nvPr/>
          </p:nvGrpSpPr>
          <p:grpSpPr>
            <a:xfrm>
              <a:off x="652823" y="1591864"/>
              <a:ext cx="678391" cy="883136"/>
              <a:chOff x="-1517696" y="4598875"/>
              <a:chExt cx="678391" cy="883136"/>
            </a:xfrm>
          </p:grpSpPr>
          <p:sp>
            <p:nvSpPr>
              <p:cNvPr id="126" name="Google Shape;126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127" name="Google Shape;127;p1"/>
              <p:cNvSpPr txBox="1"/>
              <p:nvPr/>
            </p:nvSpPr>
            <p:spPr>
              <a:xfrm>
                <a:off x="-1517696" y="4835680"/>
                <a:ext cx="67839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06</a:t>
                </a:r>
                <a:endParaRPr/>
              </a:p>
            </p:txBody>
          </p:sp>
        </p:grpSp>
      </p:grpSp>
      <p:grpSp>
        <p:nvGrpSpPr>
          <p:cNvPr id="128" name="Google Shape;128;p1"/>
          <p:cNvGrpSpPr/>
          <p:nvPr/>
        </p:nvGrpSpPr>
        <p:grpSpPr>
          <a:xfrm>
            <a:off x="8837398" y="1488480"/>
            <a:ext cx="1866708" cy="980546"/>
            <a:chOff x="280628" y="1551900"/>
            <a:chExt cx="1490450" cy="923100"/>
          </a:xfrm>
        </p:grpSpPr>
        <p:sp>
          <p:nvSpPr>
            <p:cNvPr id="129" name="Google Shape;129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CC00CC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30" name="Google Shape;130;p1"/>
            <p:cNvGrpSpPr/>
            <p:nvPr/>
          </p:nvGrpSpPr>
          <p:grpSpPr>
            <a:xfrm>
              <a:off x="652823" y="1591864"/>
              <a:ext cx="678391" cy="883136"/>
              <a:chOff x="-1517696" y="4598875"/>
              <a:chExt cx="678391" cy="883136"/>
            </a:xfrm>
          </p:grpSpPr>
          <p:sp>
            <p:nvSpPr>
              <p:cNvPr id="131" name="Google Shape;131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132" name="Google Shape;132;p1"/>
              <p:cNvSpPr txBox="1"/>
              <p:nvPr/>
            </p:nvSpPr>
            <p:spPr>
              <a:xfrm>
                <a:off x="-1517696" y="4835680"/>
                <a:ext cx="67839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04</a:t>
                </a:r>
                <a:endParaRPr/>
              </a:p>
            </p:txBody>
          </p:sp>
        </p:grpSp>
      </p:grpSp>
      <p:grpSp>
        <p:nvGrpSpPr>
          <p:cNvPr id="133" name="Google Shape;133;p1"/>
          <p:cNvGrpSpPr/>
          <p:nvPr/>
        </p:nvGrpSpPr>
        <p:grpSpPr>
          <a:xfrm>
            <a:off x="5619131" y="306230"/>
            <a:ext cx="5462651" cy="6217826"/>
            <a:chOff x="6191002" y="488368"/>
            <a:chExt cx="4361586" cy="5853550"/>
          </a:xfrm>
        </p:grpSpPr>
        <p:sp>
          <p:nvSpPr>
            <p:cNvPr id="134" name="Google Shape;134;p1"/>
            <p:cNvSpPr/>
            <p:nvPr/>
          </p:nvSpPr>
          <p:spPr>
            <a:xfrm rot="5400000" flipH="1">
              <a:off x="5451948" y="1227423"/>
              <a:ext cx="5839694" cy="4361585"/>
            </a:xfrm>
            <a:prstGeom prst="round2SameRect">
              <a:avLst>
                <a:gd name="adj1" fmla="val 4054"/>
                <a:gd name="adj2" fmla="val 0"/>
              </a:avLst>
            </a:prstGeom>
            <a:solidFill>
              <a:srgbClr val="F1F1F1"/>
            </a:solidFill>
            <a:ln>
              <a:noFill/>
            </a:ln>
            <a:effectLst>
              <a:outerShdw blurRad="88900" dist="635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Google Shape;135;p1"/>
            <p:cNvCxnSpPr/>
            <p:nvPr/>
          </p:nvCxnSpPr>
          <p:spPr>
            <a:xfrm rot="10800000">
              <a:off x="6689766" y="1433941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1"/>
            <p:cNvCxnSpPr/>
            <p:nvPr/>
          </p:nvCxnSpPr>
          <p:spPr>
            <a:xfrm>
              <a:off x="6689766" y="502223"/>
              <a:ext cx="0" cy="5839695"/>
            </a:xfrm>
            <a:prstGeom prst="straightConnector1">
              <a:avLst/>
            </a:prstGeom>
            <a:noFill/>
            <a:ln w="9525" cap="flat" cmpd="sng">
              <a:solidFill>
                <a:srgbClr val="FF505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1"/>
            <p:cNvCxnSpPr/>
            <p:nvPr/>
          </p:nvCxnSpPr>
          <p:spPr>
            <a:xfrm rot="10800000">
              <a:off x="6689766" y="1794159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1"/>
            <p:cNvCxnSpPr/>
            <p:nvPr/>
          </p:nvCxnSpPr>
          <p:spPr>
            <a:xfrm rot="10800000">
              <a:off x="6689766" y="2154377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" name="Google Shape;139;p1"/>
            <p:cNvCxnSpPr/>
            <p:nvPr/>
          </p:nvCxnSpPr>
          <p:spPr>
            <a:xfrm rot="10800000">
              <a:off x="6689766" y="2514595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" name="Google Shape;140;p1"/>
            <p:cNvCxnSpPr/>
            <p:nvPr/>
          </p:nvCxnSpPr>
          <p:spPr>
            <a:xfrm rot="10800000">
              <a:off x="6689766" y="2874813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" name="Google Shape;141;p1"/>
            <p:cNvCxnSpPr/>
            <p:nvPr/>
          </p:nvCxnSpPr>
          <p:spPr>
            <a:xfrm rot="10800000">
              <a:off x="6689766" y="3235031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" name="Google Shape;142;p1"/>
            <p:cNvCxnSpPr/>
            <p:nvPr/>
          </p:nvCxnSpPr>
          <p:spPr>
            <a:xfrm rot="10800000">
              <a:off x="6689766" y="3595249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" name="Google Shape;143;p1"/>
            <p:cNvCxnSpPr/>
            <p:nvPr/>
          </p:nvCxnSpPr>
          <p:spPr>
            <a:xfrm rot="10800000">
              <a:off x="6689766" y="3955467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" name="Google Shape;144;p1"/>
            <p:cNvCxnSpPr/>
            <p:nvPr/>
          </p:nvCxnSpPr>
          <p:spPr>
            <a:xfrm rot="10800000">
              <a:off x="6689766" y="4315685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" name="Google Shape;145;p1"/>
            <p:cNvCxnSpPr/>
            <p:nvPr/>
          </p:nvCxnSpPr>
          <p:spPr>
            <a:xfrm rot="10800000">
              <a:off x="6689766" y="4675903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1"/>
            <p:cNvCxnSpPr/>
            <p:nvPr/>
          </p:nvCxnSpPr>
          <p:spPr>
            <a:xfrm rot="10800000">
              <a:off x="6689766" y="5036121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" name="Google Shape;147;p1"/>
            <p:cNvCxnSpPr/>
            <p:nvPr/>
          </p:nvCxnSpPr>
          <p:spPr>
            <a:xfrm rot="10800000">
              <a:off x="6689766" y="5396339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" name="Google Shape;148;p1"/>
            <p:cNvCxnSpPr/>
            <p:nvPr/>
          </p:nvCxnSpPr>
          <p:spPr>
            <a:xfrm rot="10800000">
              <a:off x="6689766" y="5756557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9" name="Google Shape;149;p1"/>
          <p:cNvGrpSpPr/>
          <p:nvPr/>
        </p:nvGrpSpPr>
        <p:grpSpPr>
          <a:xfrm>
            <a:off x="5450035" y="306661"/>
            <a:ext cx="1406091" cy="6203108"/>
            <a:chOff x="5597236" y="488368"/>
            <a:chExt cx="1122676" cy="5839694"/>
          </a:xfrm>
        </p:grpSpPr>
        <p:sp>
          <p:nvSpPr>
            <p:cNvPr id="150" name="Google Shape;150;p1"/>
            <p:cNvSpPr/>
            <p:nvPr/>
          </p:nvSpPr>
          <p:spPr>
            <a:xfrm>
              <a:off x="5597236" y="488368"/>
              <a:ext cx="1122676" cy="5839694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49600">
                  <a:srgbClr val="7F7F7F">
                    <a:alpha val="7294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" name="Google Shape;151;p1"/>
            <p:cNvGrpSpPr/>
            <p:nvPr/>
          </p:nvGrpSpPr>
          <p:grpSpPr>
            <a:xfrm>
              <a:off x="5847936" y="991929"/>
              <a:ext cx="568696" cy="201168"/>
              <a:chOff x="5868383" y="858579"/>
              <a:chExt cx="568696" cy="201168"/>
            </a:xfrm>
          </p:grpSpPr>
          <p:sp>
            <p:nvSpPr>
              <p:cNvPr id="152" name="Google Shape;152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1"/>
            <p:cNvGrpSpPr/>
            <p:nvPr/>
          </p:nvGrpSpPr>
          <p:grpSpPr>
            <a:xfrm>
              <a:off x="5847936" y="1507207"/>
              <a:ext cx="568696" cy="201168"/>
              <a:chOff x="5868383" y="858579"/>
              <a:chExt cx="568696" cy="201168"/>
            </a:xfrm>
          </p:grpSpPr>
          <p:sp>
            <p:nvSpPr>
              <p:cNvPr id="157" name="Google Shape;157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1"/>
            <p:cNvGrpSpPr/>
            <p:nvPr/>
          </p:nvGrpSpPr>
          <p:grpSpPr>
            <a:xfrm>
              <a:off x="5847936" y="2537763"/>
              <a:ext cx="568696" cy="201168"/>
              <a:chOff x="5868383" y="858579"/>
              <a:chExt cx="568696" cy="201168"/>
            </a:xfrm>
          </p:grpSpPr>
          <p:sp>
            <p:nvSpPr>
              <p:cNvPr id="162" name="Google Shape;162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1"/>
            <p:cNvGrpSpPr/>
            <p:nvPr/>
          </p:nvGrpSpPr>
          <p:grpSpPr>
            <a:xfrm>
              <a:off x="5847936" y="3568319"/>
              <a:ext cx="568696" cy="201168"/>
              <a:chOff x="5868383" y="858579"/>
              <a:chExt cx="568696" cy="201168"/>
            </a:xfrm>
          </p:grpSpPr>
          <p:sp>
            <p:nvSpPr>
              <p:cNvPr id="167" name="Google Shape;167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" name="Google Shape;171;p1"/>
            <p:cNvGrpSpPr/>
            <p:nvPr/>
          </p:nvGrpSpPr>
          <p:grpSpPr>
            <a:xfrm>
              <a:off x="5847936" y="4083597"/>
              <a:ext cx="568696" cy="201168"/>
              <a:chOff x="5868383" y="858579"/>
              <a:chExt cx="568696" cy="201168"/>
            </a:xfrm>
          </p:grpSpPr>
          <p:sp>
            <p:nvSpPr>
              <p:cNvPr id="172" name="Google Shape;172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1"/>
            <p:cNvGrpSpPr/>
            <p:nvPr/>
          </p:nvGrpSpPr>
          <p:grpSpPr>
            <a:xfrm>
              <a:off x="5847936" y="5114153"/>
              <a:ext cx="568696" cy="201168"/>
              <a:chOff x="5868383" y="858579"/>
              <a:chExt cx="568696" cy="201168"/>
            </a:xfrm>
          </p:grpSpPr>
          <p:sp>
            <p:nvSpPr>
              <p:cNvPr id="177" name="Google Shape;177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"/>
            <p:cNvGrpSpPr/>
            <p:nvPr/>
          </p:nvGrpSpPr>
          <p:grpSpPr>
            <a:xfrm>
              <a:off x="5847936" y="5629431"/>
              <a:ext cx="568696" cy="201168"/>
              <a:chOff x="5868383" y="858579"/>
              <a:chExt cx="568696" cy="201168"/>
            </a:xfrm>
          </p:grpSpPr>
          <p:sp>
            <p:nvSpPr>
              <p:cNvPr id="182" name="Google Shape;182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"/>
            <p:cNvGrpSpPr/>
            <p:nvPr/>
          </p:nvGrpSpPr>
          <p:grpSpPr>
            <a:xfrm>
              <a:off x="5847936" y="2022485"/>
              <a:ext cx="568696" cy="201168"/>
              <a:chOff x="5868383" y="858579"/>
              <a:chExt cx="568696" cy="201168"/>
            </a:xfrm>
          </p:grpSpPr>
          <p:sp>
            <p:nvSpPr>
              <p:cNvPr id="187" name="Google Shape;187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1"/>
            <p:cNvGrpSpPr/>
            <p:nvPr/>
          </p:nvGrpSpPr>
          <p:grpSpPr>
            <a:xfrm>
              <a:off x="5847936" y="3053041"/>
              <a:ext cx="568696" cy="201168"/>
              <a:chOff x="5868383" y="858579"/>
              <a:chExt cx="568696" cy="201168"/>
            </a:xfrm>
          </p:grpSpPr>
          <p:sp>
            <p:nvSpPr>
              <p:cNvPr id="192" name="Google Shape;192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1"/>
            <p:cNvGrpSpPr/>
            <p:nvPr/>
          </p:nvGrpSpPr>
          <p:grpSpPr>
            <a:xfrm>
              <a:off x="5847936" y="4598875"/>
              <a:ext cx="568696" cy="201168"/>
              <a:chOff x="5868383" y="858579"/>
              <a:chExt cx="568696" cy="201168"/>
            </a:xfrm>
          </p:grpSpPr>
          <p:sp>
            <p:nvSpPr>
              <p:cNvPr id="197" name="Google Shape;197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7" name="Google Shape;20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22649">
            <a:off x="4731067" y="5311737"/>
            <a:ext cx="3312130" cy="149391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C4BA90BF-1419-4905-9D43-1F04A0A8FC20}"/>
              </a:ext>
            </a:extLst>
          </p:cNvPr>
          <p:cNvSpPr txBox="1"/>
          <p:nvPr/>
        </p:nvSpPr>
        <p:spPr>
          <a:xfrm>
            <a:off x="2449804" y="1215231"/>
            <a:ext cx="20973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latin typeface="Algerian" panose="04020705040A02060702" pitchFamily="82" charset="0"/>
              </a:rPr>
              <a:t>ABSTRACT</a:t>
            </a:r>
            <a:endParaRPr lang="en-IN" sz="28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C8C6F06-0AC0-4A01-B69B-CD86F9DAB7E1}"/>
              </a:ext>
            </a:extLst>
          </p:cNvPr>
          <p:cNvSpPr txBox="1"/>
          <p:nvPr/>
        </p:nvSpPr>
        <p:spPr>
          <a:xfrm>
            <a:off x="1110218" y="2095643"/>
            <a:ext cx="458014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28" indent="0" algn="just">
              <a:buNone/>
            </a:pPr>
            <a:r>
              <a:rPr lang="en-US" sz="2000" i="1" dirty="0">
                <a:solidFill>
                  <a:srgbClr val="0000FF"/>
                </a:solidFill>
              </a:rPr>
              <a:t>Face Recognition is a computer application that is capable of detecting,</a:t>
            </a:r>
          </a:p>
          <a:p>
            <a:pPr marL="109728" indent="0" algn="just">
              <a:buNone/>
            </a:pPr>
            <a:r>
              <a:rPr lang="en-US" sz="2000" i="1" dirty="0">
                <a:solidFill>
                  <a:srgbClr val="0000FF"/>
                </a:solidFill>
              </a:rPr>
              <a:t>tracking, identifying or verifying human faces from an image or video</a:t>
            </a:r>
          </a:p>
          <a:p>
            <a:pPr marL="109728" indent="0" algn="just">
              <a:buNone/>
            </a:pPr>
            <a:r>
              <a:rPr lang="en-US" sz="2000" i="1" dirty="0">
                <a:solidFill>
                  <a:srgbClr val="0000FF"/>
                </a:solidFill>
              </a:rPr>
              <a:t>captured using a digital camera.</a:t>
            </a:r>
          </a:p>
          <a:p>
            <a:pPr marL="109728" indent="0" algn="just">
              <a:buNone/>
            </a:pPr>
            <a:endParaRPr lang="en-US" sz="2000" i="1" dirty="0">
              <a:solidFill>
                <a:srgbClr val="0000FF"/>
              </a:solidFill>
            </a:endParaRPr>
          </a:p>
          <a:p>
            <a:pPr marL="109728" indent="0" algn="just">
              <a:buNone/>
            </a:pPr>
            <a:r>
              <a:rPr lang="en-US" sz="2000" i="1" dirty="0">
                <a:solidFill>
                  <a:srgbClr val="0000FF"/>
                </a:solidFill>
              </a:rPr>
              <a:t>Our Aim is practically implemented in real-life environment as an</a:t>
            </a:r>
          </a:p>
          <a:p>
            <a:pPr marL="109728" indent="0" algn="just">
              <a:buNone/>
            </a:pPr>
            <a:r>
              <a:rPr lang="en-US" sz="2000" i="1" dirty="0">
                <a:solidFill>
                  <a:srgbClr val="0000FF"/>
                </a:solidFill>
              </a:rPr>
              <a:t>automatic attendance management system.</a:t>
            </a:r>
          </a:p>
        </p:txBody>
      </p:sp>
      <p:pic>
        <p:nvPicPr>
          <p:cNvPr id="1026" name="Picture 2" descr="AOL Instant Messenger - EcuRed">
            <a:extLst>
              <a:ext uri="{FF2B5EF4-FFF2-40B4-BE49-F238E27FC236}">
                <a16:creationId xmlns:a16="http://schemas.microsoft.com/office/drawing/2014/main" id="{25872538-4274-4D7F-A697-78BAFDBB5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338" y="1795373"/>
            <a:ext cx="3747928" cy="311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1646"/>
            </a:avLst>
          </a:prstGeom>
          <a:solidFill>
            <a:srgbClr val="855A38"/>
          </a:solidFill>
          <a:ln>
            <a:noFill/>
          </a:ln>
          <a:effectLst>
            <a:outerShdw blurRad="304800" dist="254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 rot="-5400000">
            <a:off x="644736" y="697674"/>
            <a:ext cx="6173676" cy="5462648"/>
          </a:xfrm>
          <a:prstGeom prst="round2SameRect">
            <a:avLst>
              <a:gd name="adj1" fmla="val 5053"/>
              <a:gd name="adj2" fmla="val 0"/>
            </a:avLst>
          </a:prstGeom>
          <a:solidFill>
            <a:srgbClr val="D8D8D8">
              <a:alpha val="75686"/>
            </a:srgbClr>
          </a:solidFill>
          <a:ln>
            <a:noFill/>
          </a:ln>
          <a:effectLst>
            <a:outerShdw blurRad="101600" dist="762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1538604" y="2987455"/>
            <a:ext cx="1866708" cy="980546"/>
            <a:chOff x="280628" y="1551900"/>
            <a:chExt cx="1490450" cy="923100"/>
          </a:xfrm>
        </p:grpSpPr>
        <p:sp>
          <p:nvSpPr>
            <p:cNvPr id="87" name="Google Shape;87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EF392E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88" name="Google Shape;88;p1"/>
            <p:cNvGrpSpPr/>
            <p:nvPr/>
          </p:nvGrpSpPr>
          <p:grpSpPr>
            <a:xfrm>
              <a:off x="652823" y="1591864"/>
              <a:ext cx="676788" cy="883136"/>
              <a:chOff x="-1517696" y="4598875"/>
              <a:chExt cx="676788" cy="883136"/>
            </a:xfrm>
          </p:grpSpPr>
          <p:sp>
            <p:nvSpPr>
              <p:cNvPr id="89" name="Google Shape;89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0" i="0" u="none" strike="noStrike" cap="none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90" name="Google Shape;90;p1"/>
              <p:cNvSpPr txBox="1"/>
              <p:nvPr/>
            </p:nvSpPr>
            <p:spPr>
              <a:xfrm>
                <a:off x="-1517696" y="4835680"/>
                <a:ext cx="67678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02</a:t>
                </a:r>
                <a:endParaRPr/>
              </a:p>
            </p:txBody>
          </p:sp>
        </p:grpSp>
      </p:grpSp>
      <p:grpSp>
        <p:nvGrpSpPr>
          <p:cNvPr id="91" name="Google Shape;91;p1"/>
          <p:cNvGrpSpPr/>
          <p:nvPr/>
        </p:nvGrpSpPr>
        <p:grpSpPr>
          <a:xfrm>
            <a:off x="1538604" y="4393938"/>
            <a:ext cx="1866708" cy="980546"/>
            <a:chOff x="280628" y="1551900"/>
            <a:chExt cx="1490450" cy="923100"/>
          </a:xfrm>
        </p:grpSpPr>
        <p:sp>
          <p:nvSpPr>
            <p:cNvPr id="92" name="Google Shape;92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93" name="Google Shape;93;p1"/>
            <p:cNvGrpSpPr/>
            <p:nvPr/>
          </p:nvGrpSpPr>
          <p:grpSpPr>
            <a:xfrm>
              <a:off x="652823" y="1591864"/>
              <a:ext cx="675185" cy="883136"/>
              <a:chOff x="-1517696" y="4598875"/>
              <a:chExt cx="675185" cy="883136"/>
            </a:xfrm>
          </p:grpSpPr>
          <p:sp>
            <p:nvSpPr>
              <p:cNvPr id="94" name="Google Shape;94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95" name="Google Shape;95;p1"/>
              <p:cNvSpPr txBox="1"/>
              <p:nvPr/>
            </p:nvSpPr>
            <p:spPr>
              <a:xfrm>
                <a:off x="-1517696" y="4835680"/>
                <a:ext cx="67518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03</a:t>
                </a:r>
                <a:endParaRPr/>
              </a:p>
            </p:txBody>
          </p:sp>
        </p:grpSp>
      </p:grpSp>
      <p:grpSp>
        <p:nvGrpSpPr>
          <p:cNvPr id="96" name="Google Shape;96;p1"/>
          <p:cNvGrpSpPr/>
          <p:nvPr/>
        </p:nvGrpSpPr>
        <p:grpSpPr>
          <a:xfrm>
            <a:off x="1538604" y="1561922"/>
            <a:ext cx="1866708" cy="980546"/>
            <a:chOff x="280628" y="1551900"/>
            <a:chExt cx="1490450" cy="923100"/>
          </a:xfrm>
        </p:grpSpPr>
        <p:sp>
          <p:nvSpPr>
            <p:cNvPr id="97" name="Google Shape;97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F37401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98" name="Google Shape;98;p1"/>
            <p:cNvGrpSpPr/>
            <p:nvPr/>
          </p:nvGrpSpPr>
          <p:grpSpPr>
            <a:xfrm>
              <a:off x="652823" y="1591864"/>
              <a:ext cx="676788" cy="883136"/>
              <a:chOff x="-1517696" y="4598875"/>
              <a:chExt cx="676788" cy="883136"/>
            </a:xfrm>
          </p:grpSpPr>
          <p:sp>
            <p:nvSpPr>
              <p:cNvPr id="99" name="Google Shape;99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100" name="Google Shape;100;p1"/>
              <p:cNvSpPr txBox="1"/>
              <p:nvPr/>
            </p:nvSpPr>
            <p:spPr>
              <a:xfrm>
                <a:off x="-1517696" y="4835680"/>
                <a:ext cx="67678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01</a:t>
                </a:r>
                <a:endParaRPr/>
              </a:p>
            </p:txBody>
          </p:sp>
        </p:grpSp>
      </p:grpSp>
      <p:grpSp>
        <p:nvGrpSpPr>
          <p:cNvPr id="101" name="Google Shape;101;p1"/>
          <p:cNvGrpSpPr/>
          <p:nvPr/>
        </p:nvGrpSpPr>
        <p:grpSpPr>
          <a:xfrm>
            <a:off x="1162543" y="313159"/>
            <a:ext cx="5462651" cy="6217826"/>
            <a:chOff x="1734414" y="495297"/>
            <a:chExt cx="4361586" cy="5853550"/>
          </a:xfrm>
        </p:grpSpPr>
        <p:sp>
          <p:nvSpPr>
            <p:cNvPr id="102" name="Google Shape;102;p1"/>
            <p:cNvSpPr/>
            <p:nvPr/>
          </p:nvSpPr>
          <p:spPr>
            <a:xfrm rot="-5400000">
              <a:off x="995360" y="1234352"/>
              <a:ext cx="5839694" cy="4361585"/>
            </a:xfrm>
            <a:prstGeom prst="round2SameRect">
              <a:avLst>
                <a:gd name="adj1" fmla="val 4054"/>
                <a:gd name="adj2" fmla="val 0"/>
              </a:avLst>
            </a:prstGeom>
            <a:solidFill>
              <a:srgbClr val="F1F1F1"/>
            </a:solidFill>
            <a:ln>
              <a:noFill/>
            </a:ln>
            <a:effectLst>
              <a:outerShdw blurRad="203200" dist="508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3" name="Google Shape;103;p1"/>
            <p:cNvCxnSpPr/>
            <p:nvPr/>
          </p:nvCxnSpPr>
          <p:spPr>
            <a:xfrm>
              <a:off x="1734414" y="1440870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4" name="Google Shape;104;p1"/>
            <p:cNvCxnSpPr/>
            <p:nvPr/>
          </p:nvCxnSpPr>
          <p:spPr>
            <a:xfrm>
              <a:off x="5597236" y="509152"/>
              <a:ext cx="0" cy="5839695"/>
            </a:xfrm>
            <a:prstGeom prst="straightConnector1">
              <a:avLst/>
            </a:prstGeom>
            <a:noFill/>
            <a:ln w="9525" cap="flat" cmpd="sng">
              <a:solidFill>
                <a:srgbClr val="FF505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5" name="Google Shape;105;p1"/>
            <p:cNvCxnSpPr/>
            <p:nvPr/>
          </p:nvCxnSpPr>
          <p:spPr>
            <a:xfrm>
              <a:off x="1734414" y="1801088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6" name="Google Shape;106;p1"/>
            <p:cNvCxnSpPr/>
            <p:nvPr/>
          </p:nvCxnSpPr>
          <p:spPr>
            <a:xfrm>
              <a:off x="1734414" y="2161306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" name="Google Shape;107;p1"/>
            <p:cNvCxnSpPr/>
            <p:nvPr/>
          </p:nvCxnSpPr>
          <p:spPr>
            <a:xfrm>
              <a:off x="1734414" y="2521524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" name="Google Shape;108;p1"/>
            <p:cNvCxnSpPr/>
            <p:nvPr/>
          </p:nvCxnSpPr>
          <p:spPr>
            <a:xfrm>
              <a:off x="1734414" y="2881742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" name="Google Shape;109;p1"/>
            <p:cNvCxnSpPr/>
            <p:nvPr/>
          </p:nvCxnSpPr>
          <p:spPr>
            <a:xfrm>
              <a:off x="1734414" y="3241960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0" name="Google Shape;110;p1"/>
            <p:cNvCxnSpPr/>
            <p:nvPr/>
          </p:nvCxnSpPr>
          <p:spPr>
            <a:xfrm>
              <a:off x="1734414" y="3602178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1" name="Google Shape;111;p1"/>
            <p:cNvCxnSpPr/>
            <p:nvPr/>
          </p:nvCxnSpPr>
          <p:spPr>
            <a:xfrm>
              <a:off x="1734414" y="3962396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2" name="Google Shape;112;p1"/>
            <p:cNvCxnSpPr/>
            <p:nvPr/>
          </p:nvCxnSpPr>
          <p:spPr>
            <a:xfrm>
              <a:off x="1734414" y="4322614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3" name="Google Shape;113;p1"/>
            <p:cNvCxnSpPr/>
            <p:nvPr/>
          </p:nvCxnSpPr>
          <p:spPr>
            <a:xfrm>
              <a:off x="1734414" y="4682832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4" name="Google Shape;114;p1"/>
            <p:cNvCxnSpPr/>
            <p:nvPr/>
          </p:nvCxnSpPr>
          <p:spPr>
            <a:xfrm>
              <a:off x="1734414" y="5043050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" name="Google Shape;115;p1"/>
            <p:cNvCxnSpPr/>
            <p:nvPr/>
          </p:nvCxnSpPr>
          <p:spPr>
            <a:xfrm>
              <a:off x="1734414" y="5403268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" name="Google Shape;116;p1"/>
            <p:cNvCxnSpPr/>
            <p:nvPr/>
          </p:nvCxnSpPr>
          <p:spPr>
            <a:xfrm>
              <a:off x="1734414" y="5763486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7" name="Google Shape;117;p1"/>
          <p:cNvSpPr/>
          <p:nvPr/>
        </p:nvSpPr>
        <p:spPr>
          <a:xfrm rot="5400000" flipH="1">
            <a:off x="5425916" y="690744"/>
            <a:ext cx="6173676" cy="5462650"/>
          </a:xfrm>
          <a:prstGeom prst="round2SameRect">
            <a:avLst>
              <a:gd name="adj1" fmla="val 5053"/>
              <a:gd name="adj2" fmla="val 0"/>
            </a:avLst>
          </a:prstGeom>
          <a:solidFill>
            <a:srgbClr val="D8D8D8">
              <a:alpha val="75686"/>
            </a:srgbClr>
          </a:solidFill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1"/>
          <p:cNvGrpSpPr/>
          <p:nvPr/>
        </p:nvGrpSpPr>
        <p:grpSpPr>
          <a:xfrm>
            <a:off x="8837398" y="2914013"/>
            <a:ext cx="1866708" cy="980546"/>
            <a:chOff x="280628" y="1551900"/>
            <a:chExt cx="1490450" cy="923100"/>
          </a:xfrm>
        </p:grpSpPr>
        <p:sp>
          <p:nvSpPr>
            <p:cNvPr id="119" name="Google Shape;119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669900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20" name="Google Shape;120;p1"/>
            <p:cNvGrpSpPr/>
            <p:nvPr/>
          </p:nvGrpSpPr>
          <p:grpSpPr>
            <a:xfrm>
              <a:off x="652823" y="1591864"/>
              <a:ext cx="675185" cy="883136"/>
              <a:chOff x="-1517696" y="4598875"/>
              <a:chExt cx="675185" cy="883136"/>
            </a:xfrm>
          </p:grpSpPr>
          <p:sp>
            <p:nvSpPr>
              <p:cNvPr id="121" name="Google Shape;121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122" name="Google Shape;122;p1"/>
              <p:cNvSpPr txBox="1"/>
              <p:nvPr/>
            </p:nvSpPr>
            <p:spPr>
              <a:xfrm>
                <a:off x="-1517696" y="4835680"/>
                <a:ext cx="67518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05</a:t>
                </a:r>
                <a:endParaRPr/>
              </a:p>
            </p:txBody>
          </p:sp>
        </p:grpSp>
      </p:grpSp>
      <p:grpSp>
        <p:nvGrpSpPr>
          <p:cNvPr id="123" name="Google Shape;123;p1"/>
          <p:cNvGrpSpPr/>
          <p:nvPr/>
        </p:nvGrpSpPr>
        <p:grpSpPr>
          <a:xfrm>
            <a:off x="8837398" y="4320496"/>
            <a:ext cx="1866708" cy="980546"/>
            <a:chOff x="280628" y="1551900"/>
            <a:chExt cx="1490450" cy="923100"/>
          </a:xfrm>
        </p:grpSpPr>
        <p:sp>
          <p:nvSpPr>
            <p:cNvPr id="124" name="Google Shape;124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25" name="Google Shape;125;p1"/>
            <p:cNvGrpSpPr/>
            <p:nvPr/>
          </p:nvGrpSpPr>
          <p:grpSpPr>
            <a:xfrm>
              <a:off x="652823" y="1591864"/>
              <a:ext cx="678391" cy="883136"/>
              <a:chOff x="-1517696" y="4598875"/>
              <a:chExt cx="678391" cy="883136"/>
            </a:xfrm>
          </p:grpSpPr>
          <p:sp>
            <p:nvSpPr>
              <p:cNvPr id="126" name="Google Shape;126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127" name="Google Shape;127;p1"/>
              <p:cNvSpPr txBox="1"/>
              <p:nvPr/>
            </p:nvSpPr>
            <p:spPr>
              <a:xfrm>
                <a:off x="-1517696" y="4835680"/>
                <a:ext cx="67839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06</a:t>
                </a:r>
                <a:endParaRPr/>
              </a:p>
            </p:txBody>
          </p:sp>
        </p:grpSp>
      </p:grpSp>
      <p:grpSp>
        <p:nvGrpSpPr>
          <p:cNvPr id="128" name="Google Shape;128;p1"/>
          <p:cNvGrpSpPr/>
          <p:nvPr/>
        </p:nvGrpSpPr>
        <p:grpSpPr>
          <a:xfrm>
            <a:off x="8837398" y="1488480"/>
            <a:ext cx="1866708" cy="980546"/>
            <a:chOff x="280628" y="1551900"/>
            <a:chExt cx="1490450" cy="923100"/>
          </a:xfrm>
        </p:grpSpPr>
        <p:sp>
          <p:nvSpPr>
            <p:cNvPr id="129" name="Google Shape;129;p1"/>
            <p:cNvSpPr/>
            <p:nvPr/>
          </p:nvSpPr>
          <p:spPr>
            <a:xfrm>
              <a:off x="280628" y="1551900"/>
              <a:ext cx="1490450" cy="829382"/>
            </a:xfrm>
            <a:prstGeom prst="rect">
              <a:avLst/>
            </a:prstGeom>
            <a:solidFill>
              <a:srgbClr val="CC00CC"/>
            </a:solidFill>
            <a:ln>
              <a:noFill/>
            </a:ln>
            <a:effectLst>
              <a:outerShdw dist="76200" dir="2700000" sx="99000" sy="99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endParaRPr>
            </a:p>
          </p:txBody>
        </p:sp>
        <p:grpSp>
          <p:nvGrpSpPr>
            <p:cNvPr id="130" name="Google Shape;130;p1"/>
            <p:cNvGrpSpPr/>
            <p:nvPr/>
          </p:nvGrpSpPr>
          <p:grpSpPr>
            <a:xfrm>
              <a:off x="652823" y="1591864"/>
              <a:ext cx="678391" cy="883136"/>
              <a:chOff x="-1517696" y="4598875"/>
              <a:chExt cx="678391" cy="883136"/>
            </a:xfrm>
          </p:grpSpPr>
          <p:sp>
            <p:nvSpPr>
              <p:cNvPr id="131" name="Google Shape;131;p1"/>
              <p:cNvSpPr txBox="1"/>
              <p:nvPr/>
            </p:nvSpPr>
            <p:spPr>
              <a:xfrm>
                <a:off x="-1495254" y="4598875"/>
                <a:ext cx="631904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STEP</a:t>
                </a:r>
                <a:endParaRPr/>
              </a:p>
            </p:txBody>
          </p:sp>
          <p:sp>
            <p:nvSpPr>
              <p:cNvPr id="132" name="Google Shape;132;p1"/>
              <p:cNvSpPr txBox="1"/>
              <p:nvPr/>
            </p:nvSpPr>
            <p:spPr>
              <a:xfrm>
                <a:off x="-1517696" y="4835680"/>
                <a:ext cx="678391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>
                    <a:solidFill>
                      <a:schemeClr val="lt1"/>
                    </a:solidFill>
                    <a:latin typeface="Oswald"/>
                    <a:ea typeface="Oswald"/>
                    <a:cs typeface="Oswald"/>
                    <a:sym typeface="Oswald"/>
                  </a:rPr>
                  <a:t>04</a:t>
                </a:r>
                <a:endParaRPr/>
              </a:p>
            </p:txBody>
          </p:sp>
        </p:grpSp>
      </p:grpSp>
      <p:grpSp>
        <p:nvGrpSpPr>
          <p:cNvPr id="133" name="Google Shape;133;p1"/>
          <p:cNvGrpSpPr/>
          <p:nvPr/>
        </p:nvGrpSpPr>
        <p:grpSpPr>
          <a:xfrm>
            <a:off x="5619131" y="306230"/>
            <a:ext cx="5462651" cy="6217826"/>
            <a:chOff x="6191002" y="488368"/>
            <a:chExt cx="4361586" cy="5853550"/>
          </a:xfrm>
        </p:grpSpPr>
        <p:sp>
          <p:nvSpPr>
            <p:cNvPr id="134" name="Google Shape;134;p1"/>
            <p:cNvSpPr/>
            <p:nvPr/>
          </p:nvSpPr>
          <p:spPr>
            <a:xfrm rot="5400000" flipH="1">
              <a:off x="5451948" y="1227423"/>
              <a:ext cx="5839694" cy="4361585"/>
            </a:xfrm>
            <a:prstGeom prst="round2SameRect">
              <a:avLst>
                <a:gd name="adj1" fmla="val 4054"/>
                <a:gd name="adj2" fmla="val 0"/>
              </a:avLst>
            </a:prstGeom>
            <a:solidFill>
              <a:srgbClr val="F1F1F1"/>
            </a:solidFill>
            <a:ln>
              <a:noFill/>
            </a:ln>
            <a:effectLst>
              <a:outerShdw blurRad="88900" dist="635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35" name="Google Shape;135;p1"/>
            <p:cNvCxnSpPr/>
            <p:nvPr/>
          </p:nvCxnSpPr>
          <p:spPr>
            <a:xfrm rot="10800000">
              <a:off x="6689766" y="1433941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6" name="Google Shape;136;p1"/>
            <p:cNvCxnSpPr/>
            <p:nvPr/>
          </p:nvCxnSpPr>
          <p:spPr>
            <a:xfrm>
              <a:off x="6689766" y="502223"/>
              <a:ext cx="0" cy="5839695"/>
            </a:xfrm>
            <a:prstGeom prst="straightConnector1">
              <a:avLst/>
            </a:prstGeom>
            <a:noFill/>
            <a:ln w="9525" cap="flat" cmpd="sng">
              <a:solidFill>
                <a:srgbClr val="FF5050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7" name="Google Shape;137;p1"/>
            <p:cNvCxnSpPr/>
            <p:nvPr/>
          </p:nvCxnSpPr>
          <p:spPr>
            <a:xfrm rot="10800000">
              <a:off x="6689766" y="1794159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8" name="Google Shape;138;p1"/>
            <p:cNvCxnSpPr/>
            <p:nvPr/>
          </p:nvCxnSpPr>
          <p:spPr>
            <a:xfrm rot="10800000">
              <a:off x="6689766" y="2154377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39" name="Google Shape;139;p1"/>
            <p:cNvCxnSpPr/>
            <p:nvPr/>
          </p:nvCxnSpPr>
          <p:spPr>
            <a:xfrm rot="10800000">
              <a:off x="6689766" y="2514595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0" name="Google Shape;140;p1"/>
            <p:cNvCxnSpPr/>
            <p:nvPr/>
          </p:nvCxnSpPr>
          <p:spPr>
            <a:xfrm rot="10800000">
              <a:off x="6689766" y="2874813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1" name="Google Shape;141;p1"/>
            <p:cNvCxnSpPr/>
            <p:nvPr/>
          </p:nvCxnSpPr>
          <p:spPr>
            <a:xfrm rot="10800000">
              <a:off x="6689766" y="3235031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2" name="Google Shape;142;p1"/>
            <p:cNvCxnSpPr/>
            <p:nvPr/>
          </p:nvCxnSpPr>
          <p:spPr>
            <a:xfrm rot="10800000">
              <a:off x="6689766" y="3595249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3" name="Google Shape;143;p1"/>
            <p:cNvCxnSpPr/>
            <p:nvPr/>
          </p:nvCxnSpPr>
          <p:spPr>
            <a:xfrm rot="10800000">
              <a:off x="6689766" y="3955467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4" name="Google Shape;144;p1"/>
            <p:cNvCxnSpPr/>
            <p:nvPr/>
          </p:nvCxnSpPr>
          <p:spPr>
            <a:xfrm rot="10800000">
              <a:off x="6689766" y="4315685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5" name="Google Shape;145;p1"/>
            <p:cNvCxnSpPr/>
            <p:nvPr/>
          </p:nvCxnSpPr>
          <p:spPr>
            <a:xfrm rot="10800000">
              <a:off x="6689766" y="4675903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6" name="Google Shape;146;p1"/>
            <p:cNvCxnSpPr/>
            <p:nvPr/>
          </p:nvCxnSpPr>
          <p:spPr>
            <a:xfrm rot="10800000">
              <a:off x="6689766" y="5036121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7" name="Google Shape;147;p1"/>
            <p:cNvCxnSpPr/>
            <p:nvPr/>
          </p:nvCxnSpPr>
          <p:spPr>
            <a:xfrm rot="10800000">
              <a:off x="6689766" y="5396339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48" name="Google Shape;148;p1"/>
            <p:cNvCxnSpPr/>
            <p:nvPr/>
          </p:nvCxnSpPr>
          <p:spPr>
            <a:xfrm rot="10800000">
              <a:off x="6689766" y="5756557"/>
              <a:ext cx="3862822" cy="0"/>
            </a:xfrm>
            <a:prstGeom prst="straightConnector1">
              <a:avLst/>
            </a:prstGeom>
            <a:noFill/>
            <a:ln w="9525" cap="flat" cmpd="sng">
              <a:solidFill>
                <a:srgbClr val="0EE0D6">
                  <a:alpha val="49803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49" name="Google Shape;149;p1"/>
          <p:cNvGrpSpPr/>
          <p:nvPr/>
        </p:nvGrpSpPr>
        <p:grpSpPr>
          <a:xfrm>
            <a:off x="5450035" y="306661"/>
            <a:ext cx="1406091" cy="6203108"/>
            <a:chOff x="5597236" y="488368"/>
            <a:chExt cx="1122676" cy="5839694"/>
          </a:xfrm>
        </p:grpSpPr>
        <p:sp>
          <p:nvSpPr>
            <p:cNvPr id="150" name="Google Shape;150;p1"/>
            <p:cNvSpPr/>
            <p:nvPr/>
          </p:nvSpPr>
          <p:spPr>
            <a:xfrm>
              <a:off x="5597236" y="488368"/>
              <a:ext cx="1122676" cy="5839694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49600">
                  <a:srgbClr val="7F7F7F">
                    <a:alpha val="72941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1" name="Google Shape;151;p1"/>
            <p:cNvGrpSpPr/>
            <p:nvPr/>
          </p:nvGrpSpPr>
          <p:grpSpPr>
            <a:xfrm>
              <a:off x="5847936" y="991929"/>
              <a:ext cx="568696" cy="201168"/>
              <a:chOff x="5868383" y="858579"/>
              <a:chExt cx="568696" cy="201168"/>
            </a:xfrm>
          </p:grpSpPr>
          <p:sp>
            <p:nvSpPr>
              <p:cNvPr id="152" name="Google Shape;152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1"/>
            <p:cNvGrpSpPr/>
            <p:nvPr/>
          </p:nvGrpSpPr>
          <p:grpSpPr>
            <a:xfrm>
              <a:off x="5847936" y="1507207"/>
              <a:ext cx="568696" cy="201168"/>
              <a:chOff x="5868383" y="858579"/>
              <a:chExt cx="568696" cy="201168"/>
            </a:xfrm>
          </p:grpSpPr>
          <p:sp>
            <p:nvSpPr>
              <p:cNvPr id="157" name="Google Shape;157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1" name="Google Shape;161;p1"/>
            <p:cNvGrpSpPr/>
            <p:nvPr/>
          </p:nvGrpSpPr>
          <p:grpSpPr>
            <a:xfrm>
              <a:off x="5847936" y="2537763"/>
              <a:ext cx="568696" cy="201168"/>
              <a:chOff x="5868383" y="858579"/>
              <a:chExt cx="568696" cy="201168"/>
            </a:xfrm>
          </p:grpSpPr>
          <p:sp>
            <p:nvSpPr>
              <p:cNvPr id="162" name="Google Shape;162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6" name="Google Shape;166;p1"/>
            <p:cNvGrpSpPr/>
            <p:nvPr/>
          </p:nvGrpSpPr>
          <p:grpSpPr>
            <a:xfrm>
              <a:off x="5847936" y="3568319"/>
              <a:ext cx="568696" cy="201168"/>
              <a:chOff x="5868383" y="858579"/>
              <a:chExt cx="568696" cy="201168"/>
            </a:xfrm>
          </p:grpSpPr>
          <p:sp>
            <p:nvSpPr>
              <p:cNvPr id="167" name="Google Shape;167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1" name="Google Shape;171;p1"/>
            <p:cNvGrpSpPr/>
            <p:nvPr/>
          </p:nvGrpSpPr>
          <p:grpSpPr>
            <a:xfrm>
              <a:off x="5847936" y="4083597"/>
              <a:ext cx="568696" cy="201168"/>
              <a:chOff x="5868383" y="858579"/>
              <a:chExt cx="568696" cy="201168"/>
            </a:xfrm>
          </p:grpSpPr>
          <p:sp>
            <p:nvSpPr>
              <p:cNvPr id="172" name="Google Shape;172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5" name="Google Shape;175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76" name="Google Shape;176;p1"/>
            <p:cNvGrpSpPr/>
            <p:nvPr/>
          </p:nvGrpSpPr>
          <p:grpSpPr>
            <a:xfrm>
              <a:off x="5847936" y="5114153"/>
              <a:ext cx="568696" cy="201168"/>
              <a:chOff x="5868383" y="858579"/>
              <a:chExt cx="568696" cy="201168"/>
            </a:xfrm>
          </p:grpSpPr>
          <p:sp>
            <p:nvSpPr>
              <p:cNvPr id="177" name="Google Shape;177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1" name="Google Shape;181;p1"/>
            <p:cNvGrpSpPr/>
            <p:nvPr/>
          </p:nvGrpSpPr>
          <p:grpSpPr>
            <a:xfrm>
              <a:off x="5847936" y="5629431"/>
              <a:ext cx="568696" cy="201168"/>
              <a:chOff x="5868383" y="858579"/>
              <a:chExt cx="568696" cy="201168"/>
            </a:xfrm>
          </p:grpSpPr>
          <p:sp>
            <p:nvSpPr>
              <p:cNvPr id="182" name="Google Shape;182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6" name="Google Shape;186;p1"/>
            <p:cNvGrpSpPr/>
            <p:nvPr/>
          </p:nvGrpSpPr>
          <p:grpSpPr>
            <a:xfrm>
              <a:off x="5847936" y="2022485"/>
              <a:ext cx="568696" cy="201168"/>
              <a:chOff x="5868383" y="858579"/>
              <a:chExt cx="568696" cy="201168"/>
            </a:xfrm>
          </p:grpSpPr>
          <p:sp>
            <p:nvSpPr>
              <p:cNvPr id="187" name="Google Shape;187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1" name="Google Shape;191;p1"/>
            <p:cNvGrpSpPr/>
            <p:nvPr/>
          </p:nvGrpSpPr>
          <p:grpSpPr>
            <a:xfrm>
              <a:off x="5847936" y="3053041"/>
              <a:ext cx="568696" cy="201168"/>
              <a:chOff x="5868383" y="858579"/>
              <a:chExt cx="568696" cy="201168"/>
            </a:xfrm>
          </p:grpSpPr>
          <p:sp>
            <p:nvSpPr>
              <p:cNvPr id="192" name="Google Shape;192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3" name="Google Shape;193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4" name="Google Shape;194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5" name="Google Shape;195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1"/>
            <p:cNvGrpSpPr/>
            <p:nvPr/>
          </p:nvGrpSpPr>
          <p:grpSpPr>
            <a:xfrm>
              <a:off x="5847936" y="4598875"/>
              <a:ext cx="568696" cy="201168"/>
              <a:chOff x="5868383" y="858579"/>
              <a:chExt cx="568696" cy="201168"/>
            </a:xfrm>
          </p:grpSpPr>
          <p:sp>
            <p:nvSpPr>
              <p:cNvPr id="197" name="Google Shape;197;p1"/>
              <p:cNvSpPr/>
              <p:nvPr/>
            </p:nvSpPr>
            <p:spPr>
              <a:xfrm>
                <a:off x="6237851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8" name="Google Shape;198;p1"/>
              <p:cNvSpPr/>
              <p:nvPr/>
            </p:nvSpPr>
            <p:spPr>
              <a:xfrm>
                <a:off x="5868383" y="858579"/>
                <a:ext cx="199228" cy="201168"/>
              </a:xfrm>
              <a:prstGeom prst="ellipse">
                <a:avLst/>
              </a:prstGeom>
              <a:solidFill>
                <a:srgbClr val="654F5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9" name="Google Shape;199;p1"/>
              <p:cNvSpPr/>
              <p:nvPr/>
            </p:nvSpPr>
            <p:spPr>
              <a:xfrm>
                <a:off x="5918911" y="903272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0" name="Google Shape;200;p1"/>
              <p:cNvSpPr/>
              <p:nvPr/>
            </p:nvSpPr>
            <p:spPr>
              <a:xfrm>
                <a:off x="5926176" y="974941"/>
                <a:ext cx="441889" cy="52004"/>
              </a:xfrm>
              <a:prstGeom prst="flowChartTerminator">
                <a:avLst/>
              </a:prstGeom>
              <a:gradFill>
                <a:gsLst>
                  <a:gs pos="0">
                    <a:srgbClr val="595959"/>
                  </a:gs>
                  <a:gs pos="24000">
                    <a:srgbClr val="3F3F3F"/>
                  </a:gs>
                  <a:gs pos="47000">
                    <a:schemeClr val="lt1"/>
                  </a:gs>
                  <a:gs pos="79668">
                    <a:schemeClr val="lt1"/>
                  </a:gs>
                  <a:gs pos="93000">
                    <a:srgbClr val="3F3F3F"/>
                  </a:gs>
                  <a:gs pos="100000">
                    <a:srgbClr val="3F3F3F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07" name="Google Shape;20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22649">
            <a:off x="4731067" y="5311737"/>
            <a:ext cx="3312130" cy="149391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TextBox 213">
            <a:extLst>
              <a:ext uri="{FF2B5EF4-FFF2-40B4-BE49-F238E27FC236}">
                <a16:creationId xmlns:a16="http://schemas.microsoft.com/office/drawing/2014/main" id="{C4BA90BF-1419-4905-9D43-1F04A0A8FC20}"/>
              </a:ext>
            </a:extLst>
          </p:cNvPr>
          <p:cNvSpPr txBox="1"/>
          <p:nvPr/>
        </p:nvSpPr>
        <p:spPr>
          <a:xfrm>
            <a:off x="2126851" y="1242992"/>
            <a:ext cx="30088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u="sng" dirty="0">
                <a:latin typeface="Algerian" panose="04020705040A02060702" pitchFamily="82" charset="0"/>
              </a:rPr>
              <a:t>INTRODUCTION</a:t>
            </a:r>
            <a:endParaRPr lang="en-IN" sz="2800" dirty="0"/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2C8C6F06-0AC0-4A01-B69B-CD86F9DAB7E1}"/>
              </a:ext>
            </a:extLst>
          </p:cNvPr>
          <p:cNvSpPr txBox="1"/>
          <p:nvPr/>
        </p:nvSpPr>
        <p:spPr>
          <a:xfrm>
            <a:off x="1224379" y="2059852"/>
            <a:ext cx="447437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In every sphere, technological advancements are taking place to match the pace of growing</a:t>
            </a:r>
          </a:p>
          <a:p>
            <a:r>
              <a:rPr lang="en-US" sz="1400" dirty="0">
                <a:solidFill>
                  <a:srgbClr val="0000FF"/>
                </a:solidFill>
              </a:rPr>
              <a:t>business. One such system that makes the process of attendance and admission instant is the facial</a:t>
            </a:r>
          </a:p>
          <a:p>
            <a:r>
              <a:rPr lang="en-US" sz="1400" dirty="0">
                <a:solidFill>
                  <a:srgbClr val="0000FF"/>
                </a:solidFill>
              </a:rPr>
              <a:t>recognition attendance system.</a:t>
            </a:r>
          </a:p>
          <a:p>
            <a:endParaRPr lang="en-US" sz="1400" dirty="0">
              <a:solidFill>
                <a:srgbClr val="0000FF"/>
              </a:solidFill>
            </a:endParaRPr>
          </a:p>
          <a:p>
            <a:r>
              <a:rPr lang="en-US" sz="1400" dirty="0">
                <a:solidFill>
                  <a:srgbClr val="0000FF"/>
                </a:solidFill>
              </a:rPr>
              <a:t>It is straightforward to identify any person from different facial images. This biometric is very safe</a:t>
            </a:r>
          </a:p>
          <a:p>
            <a:r>
              <a:rPr lang="en-US" sz="1400" dirty="0">
                <a:solidFill>
                  <a:srgbClr val="0000FF"/>
                </a:solidFill>
              </a:rPr>
              <a:t>because it can identify people without any mistakes.</a:t>
            </a:r>
          </a:p>
          <a:p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40C4F073-8715-435A-9354-DBAFB1548F7F}"/>
              </a:ext>
            </a:extLst>
          </p:cNvPr>
          <p:cNvSpPr txBox="1"/>
          <p:nvPr/>
        </p:nvSpPr>
        <p:spPr>
          <a:xfrm>
            <a:off x="6729891" y="3644993"/>
            <a:ext cx="46536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This system is used in many government offices, firms, banks, and other places. In this project, the</a:t>
            </a:r>
          </a:p>
          <a:p>
            <a:r>
              <a:rPr lang="en-US" sz="2400" dirty="0">
                <a:solidFill>
                  <a:srgbClr val="0000FF"/>
                </a:solidFill>
              </a:rPr>
              <a:t>Open CV based face recognition approach has been proposed.</a:t>
            </a:r>
            <a:endParaRPr lang="en-US" sz="2400" dirty="0">
              <a:solidFill>
                <a:srgbClr val="0000FF"/>
              </a:solidFill>
              <a:latin typeface="Whitney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0000FF"/>
                </a:solidFill>
                <a:effectLst/>
              </a:rPr>
              <a:t>.</a:t>
            </a:r>
            <a:endParaRPr lang="en-IN" sz="2400" dirty="0">
              <a:solidFill>
                <a:srgbClr val="00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D49DB2-FD76-4A1A-B6E5-004774A5F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89" y="4106986"/>
            <a:ext cx="3806201" cy="1974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5B6F8A-4BF7-49D5-9E78-6AC714D08A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701" y="1380329"/>
            <a:ext cx="3726063" cy="19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5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  <p:bldP spid="215" grpId="0"/>
      <p:bldP spid="20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2152EDEF-7C2C-4E36-BB79-985D172E8ED6}"/>
              </a:ext>
            </a:extLst>
          </p:cNvPr>
          <p:cNvGrpSpPr/>
          <p:nvPr/>
        </p:nvGrpSpPr>
        <p:grpSpPr>
          <a:xfrm>
            <a:off x="4932939" y="5336568"/>
            <a:ext cx="1430121" cy="837680"/>
            <a:chOff x="5159696" y="5035103"/>
            <a:chExt cx="1430121" cy="837680"/>
          </a:xfrm>
          <a:solidFill>
            <a:srgbClr val="FEA200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A047221-82AC-4AFE-AAD6-99037EAD53F7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ight Triangle 71">
              <a:extLst>
                <a:ext uri="{FF2B5EF4-FFF2-40B4-BE49-F238E27FC236}">
                  <a16:creationId xmlns:a16="http://schemas.microsoft.com/office/drawing/2014/main" id="{4BAD3C5B-891C-42A4-A9AA-420F2FA808E2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ight Triangle 72">
              <a:extLst>
                <a:ext uri="{FF2B5EF4-FFF2-40B4-BE49-F238E27FC236}">
                  <a16:creationId xmlns:a16="http://schemas.microsoft.com/office/drawing/2014/main" id="{8B3D66FF-AC3B-40D0-B671-7527D0C1ECEE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ight Triangle 73">
              <a:extLst>
                <a:ext uri="{FF2B5EF4-FFF2-40B4-BE49-F238E27FC236}">
                  <a16:creationId xmlns:a16="http://schemas.microsoft.com/office/drawing/2014/main" id="{C77877C6-88F3-420A-B7F9-1D460072FC84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ight Triangle 74">
              <a:extLst>
                <a:ext uri="{FF2B5EF4-FFF2-40B4-BE49-F238E27FC236}">
                  <a16:creationId xmlns:a16="http://schemas.microsoft.com/office/drawing/2014/main" id="{3EE4156A-5F5D-4C04-AAAD-BE0D3A504EC4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ight Triangle 77">
              <a:extLst>
                <a:ext uri="{FF2B5EF4-FFF2-40B4-BE49-F238E27FC236}">
                  <a16:creationId xmlns:a16="http://schemas.microsoft.com/office/drawing/2014/main" id="{165B0295-7070-4F8C-AEC5-86E41199EF70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285DDFC-F1BC-4A7F-B018-BDCBEB2CC05E}"/>
              </a:ext>
            </a:extLst>
          </p:cNvPr>
          <p:cNvGrpSpPr/>
          <p:nvPr/>
        </p:nvGrpSpPr>
        <p:grpSpPr>
          <a:xfrm rot="4310456">
            <a:off x="5171105" y="4349383"/>
            <a:ext cx="1430121" cy="837680"/>
            <a:chOff x="5159696" y="5035103"/>
            <a:chExt cx="1430121" cy="837680"/>
          </a:xfrm>
          <a:solidFill>
            <a:srgbClr val="008CF8"/>
          </a:solidFill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D738C02-D1BE-45E1-9EB0-46901190A94D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0" name="Right Triangle 79">
              <a:extLst>
                <a:ext uri="{FF2B5EF4-FFF2-40B4-BE49-F238E27FC236}">
                  <a16:creationId xmlns:a16="http://schemas.microsoft.com/office/drawing/2014/main" id="{108F4621-0EBD-42D5-BD93-3F6CFD3D24EA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ight Triangle 80">
              <a:extLst>
                <a:ext uri="{FF2B5EF4-FFF2-40B4-BE49-F238E27FC236}">
                  <a16:creationId xmlns:a16="http://schemas.microsoft.com/office/drawing/2014/main" id="{8A58849F-1DDD-49B5-B31A-415F46205CC8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Triangle 81">
              <a:extLst>
                <a:ext uri="{FF2B5EF4-FFF2-40B4-BE49-F238E27FC236}">
                  <a16:creationId xmlns:a16="http://schemas.microsoft.com/office/drawing/2014/main" id="{83448CD9-7510-4E4F-B7E5-11E887A59786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ight Triangle 82">
              <a:extLst>
                <a:ext uri="{FF2B5EF4-FFF2-40B4-BE49-F238E27FC236}">
                  <a16:creationId xmlns:a16="http://schemas.microsoft.com/office/drawing/2014/main" id="{B83C25AB-1DA4-4F84-A64B-6F06FC2F5964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ight Triangle 83">
              <a:extLst>
                <a:ext uri="{FF2B5EF4-FFF2-40B4-BE49-F238E27FC236}">
                  <a16:creationId xmlns:a16="http://schemas.microsoft.com/office/drawing/2014/main" id="{76EA01B0-CE9D-4EB3-B2F5-DF2C1380FB5C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981E0C08-3584-4690-BAAF-69F077C8693E}"/>
              </a:ext>
            </a:extLst>
          </p:cNvPr>
          <p:cNvGrpSpPr/>
          <p:nvPr/>
        </p:nvGrpSpPr>
        <p:grpSpPr>
          <a:xfrm rot="218524">
            <a:off x="5213890" y="2963484"/>
            <a:ext cx="1430121" cy="837680"/>
            <a:chOff x="5159696" y="5035103"/>
            <a:chExt cx="1430121" cy="837680"/>
          </a:xfrm>
          <a:solidFill>
            <a:srgbClr val="FE23AB"/>
          </a:solidFill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C77626F1-0BF4-4A28-A956-9B37AF4341D5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ight Triangle 86">
              <a:extLst>
                <a:ext uri="{FF2B5EF4-FFF2-40B4-BE49-F238E27FC236}">
                  <a16:creationId xmlns:a16="http://schemas.microsoft.com/office/drawing/2014/main" id="{B7069837-630C-4E11-A163-42C0E5CDFECB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ight Triangle 87">
              <a:extLst>
                <a:ext uri="{FF2B5EF4-FFF2-40B4-BE49-F238E27FC236}">
                  <a16:creationId xmlns:a16="http://schemas.microsoft.com/office/drawing/2014/main" id="{208E0B31-DB8E-4479-883F-AC5A29A1163C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ight Triangle 88">
              <a:extLst>
                <a:ext uri="{FF2B5EF4-FFF2-40B4-BE49-F238E27FC236}">
                  <a16:creationId xmlns:a16="http://schemas.microsoft.com/office/drawing/2014/main" id="{C3FCE464-431A-403C-A6DE-16D46E5C4AA7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ight Triangle 89">
              <a:extLst>
                <a:ext uri="{FF2B5EF4-FFF2-40B4-BE49-F238E27FC236}">
                  <a16:creationId xmlns:a16="http://schemas.microsoft.com/office/drawing/2014/main" id="{0FF5469E-38AC-4072-A510-46CB7DDBDF64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ight Triangle 90">
              <a:extLst>
                <a:ext uri="{FF2B5EF4-FFF2-40B4-BE49-F238E27FC236}">
                  <a16:creationId xmlns:a16="http://schemas.microsoft.com/office/drawing/2014/main" id="{1E8008A7-7138-4A15-BB8A-E624A7D84BD9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A68D443-E0AD-47C5-8E1E-2ECFC17DA090}"/>
              </a:ext>
            </a:extLst>
          </p:cNvPr>
          <p:cNvGrpSpPr/>
          <p:nvPr/>
        </p:nvGrpSpPr>
        <p:grpSpPr>
          <a:xfrm rot="4310456">
            <a:off x="5103932" y="2082584"/>
            <a:ext cx="1430121" cy="837680"/>
            <a:chOff x="5159696" y="5035103"/>
            <a:chExt cx="1430121" cy="837680"/>
          </a:xfrm>
          <a:solidFill>
            <a:srgbClr val="00C897"/>
          </a:solidFill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558E7A97-2B79-4CCD-8E33-AA8C2252719F}"/>
                </a:ext>
              </a:extLst>
            </p:cNvPr>
            <p:cNvSpPr/>
            <p:nvPr/>
          </p:nvSpPr>
          <p:spPr>
            <a:xfrm rot="19413298">
              <a:off x="5159696" y="5411456"/>
              <a:ext cx="1430121" cy="1760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Right Triangle 93">
              <a:extLst>
                <a:ext uri="{FF2B5EF4-FFF2-40B4-BE49-F238E27FC236}">
                  <a16:creationId xmlns:a16="http://schemas.microsoft.com/office/drawing/2014/main" id="{61DEF37D-5AD9-43BA-AED3-621C50CF48C9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Triangle 94">
              <a:extLst>
                <a:ext uri="{FF2B5EF4-FFF2-40B4-BE49-F238E27FC236}">
                  <a16:creationId xmlns:a16="http://schemas.microsoft.com/office/drawing/2014/main" id="{F99DDA40-CB43-4EE0-8225-DCC98F000753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ight Triangle 95">
              <a:extLst>
                <a:ext uri="{FF2B5EF4-FFF2-40B4-BE49-F238E27FC236}">
                  <a16:creationId xmlns:a16="http://schemas.microsoft.com/office/drawing/2014/main" id="{ACE40E92-7A61-4BA9-A888-95F88FD51D41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ight Triangle 96">
              <a:extLst>
                <a:ext uri="{FF2B5EF4-FFF2-40B4-BE49-F238E27FC236}">
                  <a16:creationId xmlns:a16="http://schemas.microsoft.com/office/drawing/2014/main" id="{6EDBC201-560C-4A32-9D0F-FA785AF71833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ight Triangle 97">
              <a:extLst>
                <a:ext uri="{FF2B5EF4-FFF2-40B4-BE49-F238E27FC236}">
                  <a16:creationId xmlns:a16="http://schemas.microsoft.com/office/drawing/2014/main" id="{6819941D-D698-4418-99F3-0B8CAD7F37B8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6398241-7B5B-4042-9A2C-F1FBA34AFB46}"/>
              </a:ext>
            </a:extLst>
          </p:cNvPr>
          <p:cNvGrpSpPr/>
          <p:nvPr/>
        </p:nvGrpSpPr>
        <p:grpSpPr>
          <a:xfrm rot="218524">
            <a:off x="5252810" y="1292015"/>
            <a:ext cx="1125081" cy="632169"/>
            <a:chOff x="5159696" y="5035103"/>
            <a:chExt cx="1430121" cy="837680"/>
          </a:xfrm>
          <a:solidFill>
            <a:srgbClr val="9EE227"/>
          </a:solidFill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A7647F0-F379-4BDB-B865-1E007B94CBAA}"/>
                </a:ext>
              </a:extLst>
            </p:cNvPr>
            <p:cNvSpPr/>
            <p:nvPr/>
          </p:nvSpPr>
          <p:spPr>
            <a:xfrm rot="19413298">
              <a:off x="5159696" y="5411457"/>
              <a:ext cx="1430121" cy="17605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ight Triangle 107">
              <a:extLst>
                <a:ext uri="{FF2B5EF4-FFF2-40B4-BE49-F238E27FC236}">
                  <a16:creationId xmlns:a16="http://schemas.microsoft.com/office/drawing/2014/main" id="{B01F3BDC-E765-4471-901E-C5F809C2F9D3}"/>
                </a:ext>
              </a:extLst>
            </p:cNvPr>
            <p:cNvSpPr/>
            <p:nvPr/>
          </p:nvSpPr>
          <p:spPr>
            <a:xfrm rot="5734655">
              <a:off x="5948280" y="5169198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ight Triangle 108">
              <a:extLst>
                <a:ext uri="{FF2B5EF4-FFF2-40B4-BE49-F238E27FC236}">
                  <a16:creationId xmlns:a16="http://schemas.microsoft.com/office/drawing/2014/main" id="{3B1ADB11-5CD6-4EC2-95AD-97F90CADEAFD}"/>
                </a:ext>
              </a:extLst>
            </p:cNvPr>
            <p:cNvSpPr/>
            <p:nvPr/>
          </p:nvSpPr>
          <p:spPr>
            <a:xfrm rot="5734655">
              <a:off x="5731541" y="5325774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ight Triangle 109">
              <a:extLst>
                <a:ext uri="{FF2B5EF4-FFF2-40B4-BE49-F238E27FC236}">
                  <a16:creationId xmlns:a16="http://schemas.microsoft.com/office/drawing/2014/main" id="{DA3B84F8-E475-4D2A-B139-6669C61C13DA}"/>
                </a:ext>
              </a:extLst>
            </p:cNvPr>
            <p:cNvSpPr/>
            <p:nvPr/>
          </p:nvSpPr>
          <p:spPr>
            <a:xfrm rot="5734655">
              <a:off x="5505750" y="5497072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ight Triangle 110">
              <a:extLst>
                <a:ext uri="{FF2B5EF4-FFF2-40B4-BE49-F238E27FC236}">
                  <a16:creationId xmlns:a16="http://schemas.microsoft.com/office/drawing/2014/main" id="{7B9C2A8D-C986-40CA-B9B5-26D25023D90C}"/>
                </a:ext>
              </a:extLst>
            </p:cNvPr>
            <p:cNvSpPr/>
            <p:nvPr/>
          </p:nvSpPr>
          <p:spPr>
            <a:xfrm rot="5734655">
              <a:off x="5279959" y="5668369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ight Triangle 111">
              <a:extLst>
                <a:ext uri="{FF2B5EF4-FFF2-40B4-BE49-F238E27FC236}">
                  <a16:creationId xmlns:a16="http://schemas.microsoft.com/office/drawing/2014/main" id="{9A99B125-5A02-436D-991D-4EEEAFFC4CCB}"/>
                </a:ext>
              </a:extLst>
            </p:cNvPr>
            <p:cNvSpPr/>
            <p:nvPr/>
          </p:nvSpPr>
          <p:spPr>
            <a:xfrm rot="5734655">
              <a:off x="6153998" y="5025271"/>
              <a:ext cx="194582" cy="214245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C24E6C4-AAC5-40C9-B2AA-28C2BBCD57F6}"/>
              </a:ext>
            </a:extLst>
          </p:cNvPr>
          <p:cNvGrpSpPr/>
          <p:nvPr/>
        </p:nvGrpSpPr>
        <p:grpSpPr>
          <a:xfrm>
            <a:off x="1524000" y="5192531"/>
            <a:ext cx="3766696" cy="1242769"/>
            <a:chOff x="1524000" y="5045961"/>
            <a:chExt cx="3847232" cy="1389339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383E08E-8B38-48F3-9716-0DE34A247826}"/>
                </a:ext>
              </a:extLst>
            </p:cNvPr>
            <p:cNvSpPr/>
            <p:nvPr/>
          </p:nvSpPr>
          <p:spPr>
            <a:xfrm rot="429712">
              <a:off x="1639303" y="5045961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73C5CB0-00C9-448D-A826-1821484B6735}"/>
                </a:ext>
              </a:extLst>
            </p:cNvPr>
            <p:cNvSpPr/>
            <p:nvPr/>
          </p:nvSpPr>
          <p:spPr>
            <a:xfrm>
              <a:off x="1524000" y="5178420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E96FBD9-28D8-4FB4-8850-F2672AC77D40}"/>
                </a:ext>
              </a:extLst>
            </p:cNvPr>
            <p:cNvSpPr/>
            <p:nvPr/>
          </p:nvSpPr>
          <p:spPr>
            <a:xfrm>
              <a:off x="4114351" y="5178420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FFCC00"/>
                </a:gs>
                <a:gs pos="100000">
                  <a:srgbClr val="FF99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8B686B5-6A6F-4A64-BD94-B53C57F1A773}"/>
                </a:ext>
              </a:extLst>
            </p:cNvPr>
            <p:cNvSpPr/>
            <p:nvPr/>
          </p:nvSpPr>
          <p:spPr>
            <a:xfrm>
              <a:off x="4275376" y="5339445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518501-C55B-4ABD-99FC-C1E7B03D1EB8}"/>
                </a:ext>
              </a:extLst>
            </p:cNvPr>
            <p:cNvSpPr txBox="1"/>
            <p:nvPr/>
          </p:nvSpPr>
          <p:spPr>
            <a:xfrm>
              <a:off x="4285118" y="5400129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0260CF-3CD0-4E6F-8FBC-930D78E31066}"/>
                </a:ext>
              </a:extLst>
            </p:cNvPr>
            <p:cNvSpPr txBox="1"/>
            <p:nvPr/>
          </p:nvSpPr>
          <p:spPr>
            <a:xfrm>
              <a:off x="4336391" y="5627944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9900"/>
                  </a:solidFill>
                  <a:latin typeface="Century Gothic" panose="020B0502020202020204" pitchFamily="34" charset="0"/>
                </a:rPr>
                <a:t>01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0BA65CE-E704-4542-BB23-9D35305460BD}"/>
                </a:ext>
              </a:extLst>
            </p:cNvPr>
            <p:cNvSpPr txBox="1"/>
            <p:nvPr/>
          </p:nvSpPr>
          <p:spPr>
            <a:xfrm>
              <a:off x="1546456" y="6088224"/>
              <a:ext cx="216807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0B03E7-0CD3-449F-84C9-1D7D59D3E1FE}"/>
                </a:ext>
              </a:extLst>
            </p:cNvPr>
            <p:cNvSpPr txBox="1"/>
            <p:nvPr/>
          </p:nvSpPr>
          <p:spPr>
            <a:xfrm>
              <a:off x="1752377" y="5339445"/>
              <a:ext cx="175622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9900"/>
                  </a:solidFill>
                  <a:latin typeface="Century Gothic" panose="020B0502020202020204" pitchFamily="34" charset="0"/>
                </a:rPr>
                <a:t>What Project We Are Going To Take</a:t>
              </a:r>
            </a:p>
          </p:txBody>
        </p:sp>
        <p:pic>
          <p:nvPicPr>
            <p:cNvPr id="11" name="Graphic 10" descr="Bullseye">
              <a:extLst>
                <a:ext uri="{FF2B5EF4-FFF2-40B4-BE49-F238E27FC236}">
                  <a16:creationId xmlns:a16="http://schemas.microsoft.com/office/drawing/2014/main" id="{15802A86-9120-4041-9861-9C8C3CB59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87576" y="5707906"/>
              <a:ext cx="365760" cy="36576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C51F3C-9096-4151-B08A-FA5DE5290551}"/>
              </a:ext>
            </a:extLst>
          </p:cNvPr>
          <p:cNvGrpSpPr/>
          <p:nvPr/>
        </p:nvGrpSpPr>
        <p:grpSpPr>
          <a:xfrm>
            <a:off x="6156332" y="512485"/>
            <a:ext cx="3381229" cy="1216427"/>
            <a:chOff x="6206691" y="107308"/>
            <a:chExt cx="3847232" cy="1396197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F7A2AAC5-FF69-479A-A6C8-3B3462789F30}"/>
                </a:ext>
              </a:extLst>
            </p:cNvPr>
            <p:cNvSpPr/>
            <p:nvPr/>
          </p:nvSpPr>
          <p:spPr>
            <a:xfrm rot="21164160">
              <a:off x="6836015" y="107308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2C30B56-F8E2-4021-B009-1442F0D26534}"/>
                </a:ext>
              </a:extLst>
            </p:cNvPr>
            <p:cNvSpPr/>
            <p:nvPr/>
          </p:nvSpPr>
          <p:spPr>
            <a:xfrm>
              <a:off x="6206691" y="224972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AFE399A1-1E70-44C3-B767-EC3B6726DF65}"/>
                </a:ext>
              </a:extLst>
            </p:cNvPr>
            <p:cNvSpPr/>
            <p:nvPr/>
          </p:nvSpPr>
          <p:spPr>
            <a:xfrm>
              <a:off x="6242527" y="246625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FF5050"/>
                </a:gs>
                <a:gs pos="100000">
                  <a:srgbClr val="CC0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55507F8B-4C2A-4C5D-B522-8565957F4A9A}"/>
                </a:ext>
              </a:extLst>
            </p:cNvPr>
            <p:cNvSpPr/>
            <p:nvPr/>
          </p:nvSpPr>
          <p:spPr>
            <a:xfrm>
              <a:off x="6403552" y="385997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E04C338-B3F2-4383-A5DD-457C9F888AAA}"/>
                </a:ext>
              </a:extLst>
            </p:cNvPr>
            <p:cNvSpPr txBox="1"/>
            <p:nvPr/>
          </p:nvSpPr>
          <p:spPr>
            <a:xfrm>
              <a:off x="6413294" y="446681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B966677-4346-4D95-822F-C4DE9A8500BA}"/>
                </a:ext>
              </a:extLst>
            </p:cNvPr>
            <p:cNvSpPr txBox="1"/>
            <p:nvPr/>
          </p:nvSpPr>
          <p:spPr>
            <a:xfrm>
              <a:off x="6464567" y="674496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5050"/>
                  </a:solidFill>
                  <a:latin typeface="Century Gothic" panose="020B0502020202020204" pitchFamily="34" charset="0"/>
                </a:rPr>
                <a:t>06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1AAF551-686F-4258-A6A3-F3554411D5EA}"/>
                </a:ext>
              </a:extLst>
            </p:cNvPr>
            <p:cNvSpPr txBox="1"/>
            <p:nvPr/>
          </p:nvSpPr>
          <p:spPr>
            <a:xfrm>
              <a:off x="7865689" y="643718"/>
              <a:ext cx="2168070" cy="327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D12FDB9-0542-47C7-ABA0-B04664F4F5C3}"/>
                </a:ext>
              </a:extLst>
            </p:cNvPr>
            <p:cNvSpPr txBox="1"/>
            <p:nvPr/>
          </p:nvSpPr>
          <p:spPr>
            <a:xfrm>
              <a:off x="8071610" y="355219"/>
              <a:ext cx="1756228" cy="675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5050"/>
                  </a:solidFill>
                  <a:latin typeface="Century Gothic" panose="020B0502020202020204" pitchFamily="34" charset="0"/>
                </a:rPr>
                <a:t>Grabbing The Success</a:t>
              </a:r>
            </a:p>
          </p:txBody>
        </p:sp>
        <p:pic>
          <p:nvPicPr>
            <p:cNvPr id="4" name="Graphic 3" descr="Pie chart">
              <a:extLst>
                <a:ext uri="{FF2B5EF4-FFF2-40B4-BE49-F238E27FC236}">
                  <a16:creationId xmlns:a16="http://schemas.microsoft.com/office/drawing/2014/main" id="{868CC3A8-0719-497B-955D-D67E77ADD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42016" y="674496"/>
              <a:ext cx="365760" cy="36576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7E49F43-3A50-49D6-8DCF-0321683B4B15}"/>
              </a:ext>
            </a:extLst>
          </p:cNvPr>
          <p:cNvGrpSpPr/>
          <p:nvPr/>
        </p:nvGrpSpPr>
        <p:grpSpPr>
          <a:xfrm>
            <a:off x="1519729" y="1308095"/>
            <a:ext cx="3884156" cy="1258098"/>
            <a:chOff x="1546456" y="1228086"/>
            <a:chExt cx="3847232" cy="1395722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00C9D56-18D1-4C26-9E8E-724BCF82CFF9}"/>
                </a:ext>
              </a:extLst>
            </p:cNvPr>
            <p:cNvSpPr/>
            <p:nvPr/>
          </p:nvSpPr>
          <p:spPr>
            <a:xfrm rot="429712">
              <a:off x="1639303" y="1228086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DF59B71-8F84-40A0-94DC-84DD2C558A68}"/>
                </a:ext>
              </a:extLst>
            </p:cNvPr>
            <p:cNvSpPr/>
            <p:nvPr/>
          </p:nvSpPr>
          <p:spPr>
            <a:xfrm>
              <a:off x="1546456" y="1366928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9F59E8D-C558-41D3-A7A2-4405783F043D}"/>
                </a:ext>
              </a:extLst>
            </p:cNvPr>
            <p:cNvSpPr/>
            <p:nvPr/>
          </p:nvSpPr>
          <p:spPr>
            <a:xfrm>
              <a:off x="4136807" y="1366928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CCFF33"/>
                </a:gs>
                <a:gs pos="100000">
                  <a:srgbClr val="008000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D8023591-A286-454C-A314-6733EF776E25}"/>
                </a:ext>
              </a:extLst>
            </p:cNvPr>
            <p:cNvSpPr/>
            <p:nvPr/>
          </p:nvSpPr>
          <p:spPr>
            <a:xfrm>
              <a:off x="4297832" y="1527953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771D003-639E-4953-9AA1-F041155C4997}"/>
                </a:ext>
              </a:extLst>
            </p:cNvPr>
            <p:cNvSpPr txBox="1"/>
            <p:nvPr/>
          </p:nvSpPr>
          <p:spPr>
            <a:xfrm>
              <a:off x="4307574" y="1588637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923E3E9-1291-44AC-A785-86FC3D0B22A8}"/>
                </a:ext>
              </a:extLst>
            </p:cNvPr>
            <p:cNvSpPr txBox="1"/>
            <p:nvPr/>
          </p:nvSpPr>
          <p:spPr>
            <a:xfrm>
              <a:off x="4358847" y="1816452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8000"/>
                  </a:solidFill>
                  <a:latin typeface="Century Gothic" panose="020B0502020202020204" pitchFamily="34" charset="0"/>
                </a:rPr>
                <a:t>05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FF9985-3976-4223-91B5-4E3B4DDFD6B4}"/>
                </a:ext>
              </a:extLst>
            </p:cNvPr>
            <p:cNvSpPr txBox="1"/>
            <p:nvPr/>
          </p:nvSpPr>
          <p:spPr>
            <a:xfrm>
              <a:off x="1568912" y="1816452"/>
              <a:ext cx="2168070" cy="28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0275947-8728-47AD-9556-9A062B597CD7}"/>
                </a:ext>
              </a:extLst>
            </p:cNvPr>
            <p:cNvSpPr txBox="1"/>
            <p:nvPr/>
          </p:nvSpPr>
          <p:spPr>
            <a:xfrm>
              <a:off x="1774833" y="1527953"/>
              <a:ext cx="1756228" cy="819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8000"/>
                  </a:solidFill>
                  <a:latin typeface="Century Gothic" panose="020B0502020202020204" pitchFamily="34" charset="0"/>
                </a:rPr>
                <a:t>Result Checking And </a:t>
              </a:r>
            </a:p>
            <a:p>
              <a:pPr algn="ctr"/>
              <a:r>
                <a:rPr lang="en-US" sz="1400" b="1" dirty="0">
                  <a:solidFill>
                    <a:srgbClr val="008000"/>
                  </a:solidFill>
                  <a:latin typeface="Century Gothic" panose="020B0502020202020204" pitchFamily="34" charset="0"/>
                </a:rPr>
                <a:t>Testing</a:t>
              </a:r>
            </a:p>
          </p:txBody>
        </p:sp>
        <p:pic>
          <p:nvPicPr>
            <p:cNvPr id="69" name="Graphic 68" descr="Single gear">
              <a:extLst>
                <a:ext uri="{FF2B5EF4-FFF2-40B4-BE49-F238E27FC236}">
                  <a16:creationId xmlns:a16="http://schemas.microsoft.com/office/drawing/2014/main" id="{C476777B-AF55-4CB0-806E-84DA19E03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17093" y="1896252"/>
              <a:ext cx="365760" cy="36576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2D6D64-672D-4EBE-9F9F-F7C90DEAE2D4}"/>
              </a:ext>
            </a:extLst>
          </p:cNvPr>
          <p:cNvGrpSpPr/>
          <p:nvPr/>
        </p:nvGrpSpPr>
        <p:grpSpPr>
          <a:xfrm>
            <a:off x="5994089" y="2218157"/>
            <a:ext cx="3593831" cy="1404779"/>
            <a:chOff x="6232543" y="2144676"/>
            <a:chExt cx="3847232" cy="1451496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57A53A1-0044-4B09-AEDE-31879FF5B15D}"/>
                </a:ext>
              </a:extLst>
            </p:cNvPr>
            <p:cNvSpPr/>
            <p:nvPr/>
          </p:nvSpPr>
          <p:spPr>
            <a:xfrm rot="21164160">
              <a:off x="6823073" y="2144676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E962BC0E-C21C-4A24-9037-A1300FBB7696}"/>
                </a:ext>
              </a:extLst>
            </p:cNvPr>
            <p:cNvSpPr/>
            <p:nvPr/>
          </p:nvSpPr>
          <p:spPr>
            <a:xfrm>
              <a:off x="6232543" y="2318207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5C3396E-5C6B-41B6-848C-159F44D50BC7}"/>
                </a:ext>
              </a:extLst>
            </p:cNvPr>
            <p:cNvSpPr/>
            <p:nvPr/>
          </p:nvSpPr>
          <p:spPr>
            <a:xfrm>
              <a:off x="6268379" y="2318207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00CC99"/>
                </a:gs>
                <a:gs pos="100000">
                  <a:srgbClr val="00666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F147959C-BDC8-4B06-B485-BF60B7D0F277}"/>
                </a:ext>
              </a:extLst>
            </p:cNvPr>
            <p:cNvSpPr/>
            <p:nvPr/>
          </p:nvSpPr>
          <p:spPr>
            <a:xfrm>
              <a:off x="6429404" y="2479232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327524A-60F0-4D46-980C-4576232E4C45}"/>
                </a:ext>
              </a:extLst>
            </p:cNvPr>
            <p:cNvSpPr txBox="1"/>
            <p:nvPr/>
          </p:nvSpPr>
          <p:spPr>
            <a:xfrm>
              <a:off x="6439146" y="2539916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1DBE2E-809B-4613-BF53-21A5A8EBEF8C}"/>
                </a:ext>
              </a:extLst>
            </p:cNvPr>
            <p:cNvSpPr txBox="1"/>
            <p:nvPr/>
          </p:nvSpPr>
          <p:spPr>
            <a:xfrm>
              <a:off x="6490419" y="2767731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6666"/>
                  </a:solidFill>
                  <a:latin typeface="Century Gothic" panose="020B0502020202020204" pitchFamily="34" charset="0"/>
                </a:rPr>
                <a:t>04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54DD62-82DA-4556-ABB9-1BD5E9FB8C3C}"/>
                </a:ext>
              </a:extLst>
            </p:cNvPr>
            <p:cNvSpPr txBox="1"/>
            <p:nvPr/>
          </p:nvSpPr>
          <p:spPr>
            <a:xfrm>
              <a:off x="7891541" y="2736953"/>
              <a:ext cx="2168070" cy="26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ED4BDBF-2D72-402B-B8C5-F6348F9E4232}"/>
                </a:ext>
              </a:extLst>
            </p:cNvPr>
            <p:cNvSpPr txBox="1"/>
            <p:nvPr/>
          </p:nvSpPr>
          <p:spPr>
            <a:xfrm>
              <a:off x="8045106" y="2387726"/>
              <a:ext cx="1756228" cy="1208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6666"/>
                  </a:solidFill>
                  <a:latin typeface="Century Gothic" panose="020B0502020202020204" pitchFamily="34" charset="0"/>
                </a:rPr>
                <a:t>Setting Task </a:t>
              </a:r>
            </a:p>
            <a:p>
              <a:pPr algn="ctr"/>
              <a:r>
                <a:rPr lang="en-US" sz="1400" b="1" dirty="0">
                  <a:solidFill>
                    <a:srgbClr val="006666"/>
                  </a:solidFill>
                  <a:latin typeface="Century Gothic" panose="020B0502020202020204" pitchFamily="34" charset="0"/>
                </a:rPr>
                <a:t>And</a:t>
              </a:r>
            </a:p>
            <a:p>
              <a:pPr algn="ctr"/>
              <a:r>
                <a:rPr lang="en-US" sz="1400" b="1" dirty="0">
                  <a:solidFill>
                    <a:srgbClr val="006666"/>
                  </a:solidFill>
                  <a:latin typeface="Century Gothic" panose="020B0502020202020204" pitchFamily="34" charset="0"/>
                </a:rPr>
                <a:t>Scheduling Meets Every Weekends</a:t>
              </a:r>
            </a:p>
          </p:txBody>
        </p:sp>
        <p:pic>
          <p:nvPicPr>
            <p:cNvPr id="71" name="Graphic 70" descr="Head with gears">
              <a:extLst>
                <a:ext uri="{FF2B5EF4-FFF2-40B4-BE49-F238E27FC236}">
                  <a16:creationId xmlns:a16="http://schemas.microsoft.com/office/drawing/2014/main" id="{B1DC9FDE-A3FE-41EE-B3FA-E9B4B68FD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569139" y="2832780"/>
              <a:ext cx="365760" cy="36576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61F97FD-7E50-41F6-94D6-47EE1E3AB293}"/>
              </a:ext>
            </a:extLst>
          </p:cNvPr>
          <p:cNvGrpSpPr/>
          <p:nvPr/>
        </p:nvGrpSpPr>
        <p:grpSpPr>
          <a:xfrm>
            <a:off x="1545986" y="3180012"/>
            <a:ext cx="3847702" cy="1349541"/>
            <a:chOff x="1546456" y="3121698"/>
            <a:chExt cx="3847232" cy="1407856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D7FB4E2C-E97C-4AD0-8E29-D6AF35E5FAE3}"/>
                </a:ext>
              </a:extLst>
            </p:cNvPr>
            <p:cNvSpPr/>
            <p:nvPr/>
          </p:nvSpPr>
          <p:spPr>
            <a:xfrm rot="429712">
              <a:off x="1639303" y="3121698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412E983-9871-4A99-8541-B41C31563BE9}"/>
                </a:ext>
              </a:extLst>
            </p:cNvPr>
            <p:cNvSpPr/>
            <p:nvPr/>
          </p:nvSpPr>
          <p:spPr>
            <a:xfrm>
              <a:off x="1546456" y="3272674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7CC332A-E19C-410A-B06F-C2D540ABF0F9}"/>
                </a:ext>
              </a:extLst>
            </p:cNvPr>
            <p:cNvSpPr/>
            <p:nvPr/>
          </p:nvSpPr>
          <p:spPr>
            <a:xfrm>
              <a:off x="4136807" y="3272674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FF33CC"/>
                </a:gs>
                <a:gs pos="100000">
                  <a:srgbClr val="FF0066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FE83A19-FF44-4F45-BB27-9C6E604D4C35}"/>
                </a:ext>
              </a:extLst>
            </p:cNvPr>
            <p:cNvSpPr/>
            <p:nvPr/>
          </p:nvSpPr>
          <p:spPr>
            <a:xfrm>
              <a:off x="4297832" y="3433699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7B74812-A39A-4698-94F3-097184D3F798}"/>
                </a:ext>
              </a:extLst>
            </p:cNvPr>
            <p:cNvSpPr txBox="1"/>
            <p:nvPr/>
          </p:nvSpPr>
          <p:spPr>
            <a:xfrm>
              <a:off x="4307574" y="3494383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E8524D-8D49-4749-848A-B0A9E608F5D2}"/>
                </a:ext>
              </a:extLst>
            </p:cNvPr>
            <p:cNvSpPr txBox="1"/>
            <p:nvPr/>
          </p:nvSpPr>
          <p:spPr>
            <a:xfrm>
              <a:off x="4358847" y="3722198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FF2AB9"/>
                  </a:solidFill>
                  <a:latin typeface="Century Gothic" panose="020B0502020202020204" pitchFamily="34" charset="0"/>
                </a:rPr>
                <a:t>03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8FB8040-61EF-4DC6-AAA0-E083F44A7BE6}"/>
                </a:ext>
              </a:extLst>
            </p:cNvPr>
            <p:cNvSpPr txBox="1"/>
            <p:nvPr/>
          </p:nvSpPr>
          <p:spPr>
            <a:xfrm>
              <a:off x="1568912" y="3722198"/>
              <a:ext cx="2168070" cy="26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7EC6D87-5C43-4ABA-AE8C-36805B7F44D5}"/>
                </a:ext>
              </a:extLst>
            </p:cNvPr>
            <p:cNvSpPr txBox="1"/>
            <p:nvPr/>
          </p:nvSpPr>
          <p:spPr>
            <a:xfrm>
              <a:off x="1774833" y="3433699"/>
              <a:ext cx="1756228" cy="545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FF2AB9"/>
                  </a:solidFill>
                  <a:latin typeface="Century Gothic" panose="020B0502020202020204" pitchFamily="34" charset="0"/>
                </a:rPr>
                <a:t>Defining Roles And Responsibility</a:t>
              </a:r>
            </a:p>
          </p:txBody>
        </p:sp>
        <p:pic>
          <p:nvPicPr>
            <p:cNvPr id="128" name="Graphic 127" descr="Bank">
              <a:extLst>
                <a:ext uri="{FF2B5EF4-FFF2-40B4-BE49-F238E27FC236}">
                  <a16:creationId xmlns:a16="http://schemas.microsoft.com/office/drawing/2014/main" id="{6B6CF4D0-4178-4CB0-8C36-200B9F42AE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696313" y="3746045"/>
              <a:ext cx="365760" cy="36576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111485D-E666-4762-8FE5-29DC2DB8E5EE}"/>
              </a:ext>
            </a:extLst>
          </p:cNvPr>
          <p:cNvGrpSpPr/>
          <p:nvPr/>
        </p:nvGrpSpPr>
        <p:grpSpPr>
          <a:xfrm>
            <a:off x="5984537" y="4456237"/>
            <a:ext cx="3603383" cy="1256880"/>
            <a:chOff x="6196707" y="4196425"/>
            <a:chExt cx="3847232" cy="1471897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2634514-9190-4B04-B669-4874F79A0BC9}"/>
                </a:ext>
              </a:extLst>
            </p:cNvPr>
            <p:cNvSpPr/>
            <p:nvPr/>
          </p:nvSpPr>
          <p:spPr>
            <a:xfrm rot="21164160">
              <a:off x="6798549" y="4196425"/>
              <a:ext cx="3077766" cy="730714"/>
            </a:xfrm>
            <a:prstGeom prst="rect">
              <a:avLst/>
            </a:prstGeom>
            <a:solidFill>
              <a:schemeClr val="tx1">
                <a:alpha val="31000"/>
              </a:schemeClr>
            </a:solidFill>
            <a:ln>
              <a:noFill/>
            </a:ln>
            <a:effectLst>
              <a:softEdge rad="139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B61648A-9927-4F33-A3D8-9BCF323A3E50}"/>
                </a:ext>
              </a:extLst>
            </p:cNvPr>
            <p:cNvSpPr/>
            <p:nvPr/>
          </p:nvSpPr>
          <p:spPr>
            <a:xfrm>
              <a:off x="6196707" y="4411442"/>
              <a:ext cx="3847232" cy="125688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9E2B9244-B060-49E3-BFBF-5054353E6E17}"/>
                </a:ext>
              </a:extLst>
            </p:cNvPr>
            <p:cNvSpPr/>
            <p:nvPr/>
          </p:nvSpPr>
          <p:spPr>
            <a:xfrm>
              <a:off x="6232543" y="4411442"/>
              <a:ext cx="1256880" cy="1256880"/>
            </a:xfrm>
            <a:prstGeom prst="roundRect">
              <a:avLst/>
            </a:prstGeom>
            <a:gradFill flip="none" rotWithShape="1">
              <a:gsLst>
                <a:gs pos="0">
                  <a:srgbClr val="0099FF"/>
                </a:gs>
                <a:gs pos="100000">
                  <a:srgbClr val="0033CC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63F0F05-4353-4A60-87B1-A53FAD941621}"/>
                </a:ext>
              </a:extLst>
            </p:cNvPr>
            <p:cNvSpPr/>
            <p:nvPr/>
          </p:nvSpPr>
          <p:spPr>
            <a:xfrm>
              <a:off x="6393568" y="4572467"/>
              <a:ext cx="934830" cy="934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18754E-AC1D-4730-AC50-31DD842F521B}"/>
                </a:ext>
              </a:extLst>
            </p:cNvPr>
            <p:cNvSpPr txBox="1"/>
            <p:nvPr/>
          </p:nvSpPr>
          <p:spPr>
            <a:xfrm>
              <a:off x="6403310" y="4633151"/>
              <a:ext cx="91534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STEP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8F4C11-499E-479B-BC9D-951339A6A76A}"/>
                </a:ext>
              </a:extLst>
            </p:cNvPr>
            <p:cNvSpPr txBox="1"/>
            <p:nvPr/>
          </p:nvSpPr>
          <p:spPr>
            <a:xfrm>
              <a:off x="6454583" y="4860966"/>
              <a:ext cx="812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33CC"/>
                  </a:solidFill>
                  <a:latin typeface="Century Gothic" panose="020B0502020202020204" pitchFamily="34" charset="0"/>
                </a:rPr>
                <a:t>02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7F1745E-519A-402A-972D-8B39272F9AF0}"/>
                </a:ext>
              </a:extLst>
            </p:cNvPr>
            <p:cNvSpPr txBox="1"/>
            <p:nvPr/>
          </p:nvSpPr>
          <p:spPr>
            <a:xfrm>
              <a:off x="7855705" y="4830188"/>
              <a:ext cx="2168070" cy="297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CEFD0F0-0E6E-40A0-9CA1-B4603886E88E}"/>
                </a:ext>
              </a:extLst>
            </p:cNvPr>
            <p:cNvSpPr txBox="1"/>
            <p:nvPr/>
          </p:nvSpPr>
          <p:spPr>
            <a:xfrm>
              <a:off x="8061626" y="4541689"/>
              <a:ext cx="1756228" cy="612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33CC"/>
                  </a:solidFill>
                  <a:latin typeface="Century Gothic" panose="020B0502020202020204" pitchFamily="34" charset="0"/>
                </a:rPr>
                <a:t>Project Budget And Risks</a:t>
              </a:r>
            </a:p>
          </p:txBody>
        </p:sp>
        <p:pic>
          <p:nvPicPr>
            <p:cNvPr id="130" name="Graphic 129" descr="Open folder">
              <a:extLst>
                <a:ext uri="{FF2B5EF4-FFF2-40B4-BE49-F238E27FC236}">
                  <a16:creationId xmlns:a16="http://schemas.microsoft.com/office/drawing/2014/main" id="{97F71CF0-4558-447F-A321-7D7291F7B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573973" y="4885672"/>
              <a:ext cx="365760" cy="365760"/>
            </a:xfrm>
            <a:prstGeom prst="rect">
              <a:avLst/>
            </a:prstGeom>
          </p:spPr>
        </p:pic>
      </p:grpSp>
      <p:pic>
        <p:nvPicPr>
          <p:cNvPr id="132" name="Graphic 131" descr="Walk">
            <a:extLst>
              <a:ext uri="{FF2B5EF4-FFF2-40B4-BE49-F238E27FC236}">
                <a16:creationId xmlns:a16="http://schemas.microsoft.com/office/drawing/2014/main" id="{B8658B34-5FA2-4ADD-9CAA-32347045EB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66966" y="821125"/>
            <a:ext cx="702361" cy="702361"/>
          </a:xfrm>
          <a:prstGeom prst="rect">
            <a:avLst/>
          </a:prstGeom>
        </p:spPr>
      </p:pic>
      <p:pic>
        <p:nvPicPr>
          <p:cNvPr id="99" name="Graphic 98" descr="Walk">
            <a:extLst>
              <a:ext uri="{FF2B5EF4-FFF2-40B4-BE49-F238E27FC236}">
                <a16:creationId xmlns:a16="http://schemas.microsoft.com/office/drawing/2014/main" id="{2F68B3FB-79AE-409D-9595-A03737A7AF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619667" y="1629971"/>
            <a:ext cx="702361" cy="702361"/>
          </a:xfrm>
          <a:prstGeom prst="rect">
            <a:avLst/>
          </a:prstGeom>
        </p:spPr>
      </p:pic>
      <p:pic>
        <p:nvPicPr>
          <p:cNvPr id="100" name="Graphic 99" descr="Walk">
            <a:extLst>
              <a:ext uri="{FF2B5EF4-FFF2-40B4-BE49-F238E27FC236}">
                <a16:creationId xmlns:a16="http://schemas.microsoft.com/office/drawing/2014/main" id="{1FEEE63A-330E-4091-848D-3FC364821B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88172" y="2739869"/>
            <a:ext cx="702361" cy="702361"/>
          </a:xfrm>
          <a:prstGeom prst="rect">
            <a:avLst/>
          </a:prstGeom>
        </p:spPr>
      </p:pic>
      <p:pic>
        <p:nvPicPr>
          <p:cNvPr id="101" name="Graphic 100" descr="Walk">
            <a:extLst>
              <a:ext uri="{FF2B5EF4-FFF2-40B4-BE49-F238E27FC236}">
                <a16:creationId xmlns:a16="http://schemas.microsoft.com/office/drawing/2014/main" id="{DF67FA0D-33CF-427A-9ADC-FA4E7EB3D2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407679" y="3780293"/>
            <a:ext cx="702361" cy="702361"/>
          </a:xfrm>
          <a:prstGeom prst="rect">
            <a:avLst/>
          </a:prstGeom>
        </p:spPr>
      </p:pic>
      <p:pic>
        <p:nvPicPr>
          <p:cNvPr id="102" name="Graphic 101" descr="Walk">
            <a:extLst>
              <a:ext uri="{FF2B5EF4-FFF2-40B4-BE49-F238E27FC236}">
                <a16:creationId xmlns:a16="http://schemas.microsoft.com/office/drawing/2014/main" id="{58BFAE71-40A3-44A4-8183-0100D98484F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19306" y="4935173"/>
            <a:ext cx="702361" cy="702361"/>
          </a:xfrm>
          <a:prstGeom prst="rect">
            <a:avLst/>
          </a:prstGeom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115E0955-9D0D-451C-8416-A4BABB38EA2B}"/>
              </a:ext>
            </a:extLst>
          </p:cNvPr>
          <p:cNvSpPr txBox="1">
            <a:spLocks/>
          </p:cNvSpPr>
          <p:nvPr/>
        </p:nvSpPr>
        <p:spPr>
          <a:xfrm>
            <a:off x="-1036450" y="-42176"/>
            <a:ext cx="10315853" cy="6648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atin typeface="Century Gothic" panose="020B0502020202020204" pitchFamily="34" charset="0"/>
              </a:rPr>
              <a:t>STEP BY STEP PLANNING AND EXECUTION</a:t>
            </a:r>
          </a:p>
        </p:txBody>
      </p:sp>
    </p:spTree>
    <p:extLst>
      <p:ext uri="{BB962C8B-B14F-4D97-AF65-F5344CB8AC3E}">
        <p14:creationId xmlns:p14="http://schemas.microsoft.com/office/powerpoint/2010/main" val="27871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92D52-EA22-46CD-AA49-CCBFDB121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469"/>
            <a:ext cx="10323990" cy="68044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SOFTWARE DESIGN AND IMPLEMENTATION </a:t>
            </a:r>
            <a:br>
              <a:rPr lang="en-US" b="1" dirty="0">
                <a:latin typeface="Century Gothic" panose="020B0502020202020204" pitchFamily="34" charset="0"/>
              </a:rPr>
            </a:br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909A4D-1454-45E1-BF66-D62C912B5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015" y="949911"/>
            <a:ext cx="11569653" cy="576160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As we developed software which involves two modules in it, i.e. Face Recognition and Attendance Management Module, our first step to design a software was to follow this list down objectives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</a:rPr>
              <a:t>Our Objectives to design our software 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b="1" i="0" dirty="0">
                <a:solidFill>
                  <a:srgbClr val="0000FF"/>
                </a:solidFill>
                <a:effectLst/>
                <a:latin typeface="inter-bold"/>
              </a:rPr>
              <a:t> Correctness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b="1" i="0" dirty="0">
                <a:solidFill>
                  <a:srgbClr val="0000FF"/>
                </a:solidFill>
                <a:effectLst/>
                <a:latin typeface="inter-bold"/>
              </a:rPr>
              <a:t> Completeness</a:t>
            </a:r>
            <a:endParaRPr lang="en-IN" b="1" dirty="0">
              <a:solidFill>
                <a:srgbClr val="0000FF"/>
              </a:solidFill>
              <a:latin typeface="inter-bold"/>
            </a:endParaRPr>
          </a:p>
          <a:p>
            <a:pPr lvl="1">
              <a:buFont typeface="Wingdings" panose="05000000000000000000" pitchFamily="2" charset="2"/>
              <a:buChar char="q"/>
            </a:pPr>
            <a:r>
              <a:rPr lang="en-IN" b="1" i="0" dirty="0">
                <a:solidFill>
                  <a:srgbClr val="0000FF"/>
                </a:solidFill>
                <a:effectLst/>
                <a:latin typeface="inter-bold"/>
              </a:rPr>
              <a:t> Flexibility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00FF"/>
                </a:solidFill>
                <a:latin typeface="inter-bold"/>
              </a:rPr>
              <a:t> Accuracy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00FF"/>
                </a:solidFill>
                <a:latin typeface="inter-bold"/>
              </a:rPr>
              <a:t> More Efficient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00FF"/>
                </a:solidFill>
                <a:latin typeface="inter-bold"/>
              </a:rPr>
              <a:t> Minimal Physical work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00FF"/>
                </a:solidFill>
                <a:latin typeface="inter-bold"/>
              </a:rPr>
              <a:t> Less time consumption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b="1" dirty="0">
                <a:solidFill>
                  <a:srgbClr val="0000FF"/>
                </a:solidFill>
                <a:latin typeface="inter-bold"/>
              </a:rPr>
              <a:t> Cost Efficient</a:t>
            </a:r>
            <a:endParaRPr lang="en-IN" b="1" dirty="0">
              <a:solidFill>
                <a:srgbClr val="000000"/>
              </a:solidFill>
              <a:latin typeface="inter-bold"/>
            </a:endParaRPr>
          </a:p>
          <a:p>
            <a:pPr marL="457200" lvl="1" indent="0">
              <a:buNone/>
            </a:pPr>
            <a:endParaRPr lang="en-IN" b="1" i="0" dirty="0">
              <a:solidFill>
                <a:srgbClr val="000000"/>
              </a:solidFill>
              <a:effectLst/>
              <a:latin typeface="inter-bold"/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en-IN" b="1" dirty="0">
              <a:solidFill>
                <a:srgbClr val="000000"/>
              </a:solidFill>
              <a:latin typeface="inter-bold"/>
            </a:endParaRPr>
          </a:p>
          <a:p>
            <a:pPr marL="457200" lvl="1" indent="0">
              <a:buNone/>
            </a:pPr>
            <a:endParaRPr lang="en-IN" b="1" i="0" dirty="0">
              <a:solidFill>
                <a:srgbClr val="000000"/>
              </a:solidFill>
              <a:effectLst/>
              <a:latin typeface="inter-bold"/>
            </a:endParaRPr>
          </a:p>
        </p:txBody>
      </p:sp>
    </p:spTree>
    <p:extLst>
      <p:ext uri="{BB962C8B-B14F-4D97-AF65-F5344CB8AC3E}">
        <p14:creationId xmlns:p14="http://schemas.microsoft.com/office/powerpoint/2010/main" val="70777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D65A836F-346F-4099-BC7B-0D8F3B27F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5072" y="2121878"/>
            <a:ext cx="9021856" cy="244234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5400" u="sng" dirty="0">
                <a:solidFill>
                  <a:schemeClr val="bg1"/>
                </a:solidFill>
                <a:latin typeface="Algerian" panose="04020705040A02060702" pitchFamily="82" charset="0"/>
              </a:rPr>
              <a:t>SCREENSHOTS RELATED </a:t>
            </a:r>
            <a:br>
              <a:rPr lang="en-US" sz="5400" u="sng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5400" u="sng" dirty="0">
                <a:solidFill>
                  <a:schemeClr val="bg1"/>
                </a:solidFill>
                <a:latin typeface="Algerian" panose="04020705040A02060702" pitchFamily="82" charset="0"/>
              </a:rPr>
              <a:t>TO OUR </a:t>
            </a:r>
            <a:br>
              <a:rPr lang="en-US" sz="5400" u="sng" dirty="0">
                <a:solidFill>
                  <a:schemeClr val="bg1"/>
                </a:solidFill>
                <a:latin typeface="Algerian" panose="04020705040A02060702" pitchFamily="82" charset="0"/>
              </a:rPr>
            </a:br>
            <a:r>
              <a:rPr lang="en-US" sz="5400" u="sng" dirty="0">
                <a:solidFill>
                  <a:schemeClr val="bg1"/>
                </a:solidFill>
                <a:latin typeface="Algerian" panose="04020705040A02060702" pitchFamily="82" charset="0"/>
              </a:rPr>
              <a:t>SOFTWARE DESIGNING</a:t>
            </a:r>
          </a:p>
        </p:txBody>
      </p:sp>
    </p:spTree>
    <p:extLst>
      <p:ext uri="{BB962C8B-B14F-4D97-AF65-F5344CB8AC3E}">
        <p14:creationId xmlns:p14="http://schemas.microsoft.com/office/powerpoint/2010/main" val="327866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3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000"/>
      </a:accent1>
      <a:accent2>
        <a:srgbClr val="00B0F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1418</TotalTime>
  <Words>461</Words>
  <Application>Microsoft Office PowerPoint</Application>
  <PresentationFormat>Widescreen</PresentationFormat>
  <Paragraphs>125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Algerian</vt:lpstr>
      <vt:lpstr>Arial</vt:lpstr>
      <vt:lpstr>Calibri</vt:lpstr>
      <vt:lpstr>Calibri Light</vt:lpstr>
      <vt:lpstr>Century Gothic</vt:lpstr>
      <vt:lpstr>Georgia</vt:lpstr>
      <vt:lpstr>Georgia Pro Light</vt:lpstr>
      <vt:lpstr>Hand Of Sean</vt:lpstr>
      <vt:lpstr>inter-bold</vt:lpstr>
      <vt:lpstr>Lucida Calligraphy</vt:lpstr>
      <vt:lpstr>Oswald</vt:lpstr>
      <vt:lpstr>Tw Cen MT</vt:lpstr>
      <vt:lpstr>Whitney</vt:lpstr>
      <vt:lpstr>Wingdings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DESIGN AND IMPLEMENTATION  </vt:lpstr>
      <vt:lpstr>SCREENSHOTS RELATED  TO OUR  SOFTWARE DESIGNING</vt:lpstr>
      <vt:lpstr>PowerPoint Presentation</vt:lpstr>
      <vt:lpstr>PowerPoint Presentation</vt:lpstr>
      <vt:lpstr>PowerPoint Presentation</vt:lpstr>
      <vt:lpstr>PowerPoint Presentation</vt:lpstr>
      <vt:lpstr>Face recognition module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ABHIJEET SEN</dc:creator>
  <cp:lastModifiedBy>Abhishek Sen</cp:lastModifiedBy>
  <cp:revision>139</cp:revision>
  <dcterms:created xsi:type="dcterms:W3CDTF">2021-08-12T12:23:13Z</dcterms:created>
  <dcterms:modified xsi:type="dcterms:W3CDTF">2022-09-19T11:41:35Z</dcterms:modified>
</cp:coreProperties>
</file>